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54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5/12/2022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/>
              <a:t>Антикоррупционные итоги </a:t>
            </a:r>
            <a:r>
              <a:rPr lang="ru-RU" dirty="0"/>
              <a:t>2021 года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Данные антикоррупционного Центра НИУ ВШЭ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76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Международные мероприятия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Специальная сессия ООН</a:t>
            </a:r>
          </a:p>
          <a:p>
            <a:r>
              <a:rPr lang="ru-RU" sz="2800" b="1" dirty="0"/>
              <a:t>С</a:t>
            </a:r>
            <a:r>
              <a:rPr lang="ru-RU" sz="2800" b="1" dirty="0" smtClean="0"/>
              <a:t>аммит </a:t>
            </a:r>
            <a:r>
              <a:rPr lang="ru-RU" sz="2800" b="1" dirty="0"/>
              <a:t>глав стран «Группы двадцати</a:t>
            </a:r>
            <a:r>
              <a:rPr lang="ru-RU" sz="2800" b="1" dirty="0" smtClean="0"/>
              <a:t>»</a:t>
            </a:r>
          </a:p>
          <a:p>
            <a:r>
              <a:rPr lang="ru-RU" sz="2800" b="1" dirty="0" smtClean="0"/>
              <a:t>Девятая сессия </a:t>
            </a:r>
            <a:r>
              <a:rPr lang="ru-RU" sz="2800" b="1" dirty="0"/>
              <a:t>Конференции стран-участниц Конвенции ООН </a:t>
            </a:r>
            <a:r>
              <a:rPr lang="ru-RU" sz="2800" b="1" dirty="0" smtClean="0"/>
              <a:t>против коррупции</a:t>
            </a:r>
          </a:p>
          <a:p>
            <a:r>
              <a:rPr lang="ru-RU" sz="2800" b="1" dirty="0"/>
              <a:t>Антикоррупционный академический симпозиум</a:t>
            </a:r>
          </a:p>
        </p:txBody>
      </p:sp>
    </p:spTree>
    <p:extLst>
      <p:ext uri="{BB962C8B-B14F-4D97-AF65-F5344CB8AC3E}">
        <p14:creationId xmlns:p14="http://schemas.microsoft.com/office/powerpoint/2010/main" val="100631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/>
              <a:t>Обучение и просвещение, научные исследования и разработки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/>
              <a:t>курс по антикоррупционному </a:t>
            </a:r>
            <a:r>
              <a:rPr lang="ru-RU" sz="4000" dirty="0" smtClean="0"/>
              <a:t>декларированию</a:t>
            </a:r>
          </a:p>
          <a:p>
            <a:r>
              <a:rPr lang="ru-RU" sz="4000" dirty="0" smtClean="0"/>
              <a:t>курс </a:t>
            </a:r>
            <a:r>
              <a:rPr lang="ru-RU" sz="4000" dirty="0"/>
              <a:t>по конфликту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254081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аналитика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dirty="0" smtClean="0"/>
              <a:t>Доклады</a:t>
            </a:r>
          </a:p>
          <a:p>
            <a:r>
              <a:rPr lang="ru-RU" sz="3600" dirty="0" err="1" smtClean="0"/>
              <a:t>Шнобелевская</a:t>
            </a:r>
            <a:r>
              <a:rPr lang="ru-RU" sz="3600" dirty="0" smtClean="0"/>
              <a:t> премия</a:t>
            </a:r>
          </a:p>
          <a:p>
            <a:r>
              <a:rPr lang="ru-RU" sz="3600" dirty="0" smtClean="0"/>
              <a:t>Антикоррупционные рейтинги (</a:t>
            </a:r>
            <a:r>
              <a:rPr lang="ru-RU" sz="3600" dirty="0"/>
              <a:t>индекс восприятия коррупции, индекс коррупционных рисков ведения бизнеса, индекс неподкупности в сфере государственной </a:t>
            </a:r>
            <a:r>
              <a:rPr lang="ru-RU" sz="3600" dirty="0" smtClean="0"/>
              <a:t>обороны)</a:t>
            </a:r>
          </a:p>
          <a:p>
            <a:r>
              <a:rPr lang="ru-RU" sz="3600" dirty="0" smtClean="0"/>
              <a:t>Прикладные инструменты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79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Транснациональная коррупция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Совет Европы представил доклад об </a:t>
            </a:r>
            <a:r>
              <a:rPr lang="ru-RU" sz="3200" dirty="0" smtClean="0"/>
              <a:t>использовании конфискации </a:t>
            </a:r>
          </a:p>
          <a:p>
            <a:r>
              <a:rPr lang="ru-RU" sz="3200" dirty="0" smtClean="0"/>
              <a:t>Обновление законодательства в странах (Великобритания, Мозамбик, США, Франция, Восточный Тимор, Китай, Бразилия, Непал, Украина, Буркина-Фасо)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782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Российская Федерация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Национальный план противодействия коррупции на 2021-2024 годы (далее – </a:t>
            </a:r>
            <a:r>
              <a:rPr lang="ru-RU" sz="3200" dirty="0" err="1"/>
              <a:t>Нацплан</a:t>
            </a:r>
            <a:r>
              <a:rPr lang="ru-RU" sz="3200" dirty="0" smtClean="0"/>
              <a:t>)</a:t>
            </a:r>
          </a:p>
          <a:p>
            <a:r>
              <a:rPr lang="ru-RU" sz="3200" dirty="0"/>
              <a:t>Уголовный кодекс Российской Федерации были внесены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3490114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12</TotalTime>
  <Words>130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Cambria</vt:lpstr>
      <vt:lpstr>Rockwell</vt:lpstr>
      <vt:lpstr>Rockwell Condensed</vt:lpstr>
      <vt:lpstr>Wingdings</vt:lpstr>
      <vt:lpstr>Дерево</vt:lpstr>
      <vt:lpstr>Антикоррупционные итоги 2021 года  </vt:lpstr>
      <vt:lpstr>Международные мероприятия</vt:lpstr>
      <vt:lpstr>Обучение и просвещение, научные исследования и разработки </vt:lpstr>
      <vt:lpstr>аналитика</vt:lpstr>
      <vt:lpstr>Транснациональная коррупция </vt:lpstr>
      <vt:lpstr>Российская Федерация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Антикоррупционные итоги 2021 года</dc:title>
  <dc:creator>RMC_Director</dc:creator>
  <cp:lastModifiedBy>RMC_Director</cp:lastModifiedBy>
  <cp:revision>4</cp:revision>
  <dcterms:created xsi:type="dcterms:W3CDTF">2022-05-04T08:22:25Z</dcterms:created>
  <dcterms:modified xsi:type="dcterms:W3CDTF">2022-05-12T10:59:42Z</dcterms:modified>
</cp:coreProperties>
</file>