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199C7B4-F730-44C7-BF7E-A892E7F636F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C5927B5-81CE-47A4-8ECF-B8022401A51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Современные технологии преподавания музыки в условиях реализации ФГОС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2163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Технология развития ассоциативно – образного мышления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99592" y="1916832"/>
            <a:ext cx="7772400" cy="4572000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b="1" dirty="0"/>
              <a:t>Технология развития ассоциативно – образного мышления </a:t>
            </a:r>
            <a:r>
              <a:rPr lang="ru-RU" b="1" dirty="0" smtClean="0"/>
              <a:t>школьников</a:t>
            </a:r>
            <a:r>
              <a:rPr lang="ru-RU" dirty="0"/>
              <a:t> подразумевает взаимодействие музыки с искусством живописи, литературы, театром, кино и </a:t>
            </a:r>
            <a:r>
              <a:rPr lang="ru-RU" dirty="0" err="1"/>
              <a:t>д.р</a:t>
            </a:r>
            <a:r>
              <a:rPr lang="ru-RU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654426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Здоровьесберегающия</a:t>
            </a:r>
            <a:r>
              <a:rPr lang="ru-RU" dirty="0" smtClean="0"/>
              <a:t> технологии на уроках музыки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музыкотерапия</a:t>
            </a:r>
          </a:p>
          <a:p>
            <a:r>
              <a:rPr lang="ru-RU" dirty="0" err="1" smtClean="0"/>
              <a:t>вокалотерапия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ритмотерапия</a:t>
            </a:r>
            <a:endParaRPr lang="ru-RU" dirty="0" smtClean="0"/>
          </a:p>
          <a:p>
            <a:r>
              <a:rPr lang="ru-RU" dirty="0" smtClean="0"/>
              <a:t>терапия  творчеством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3" y="2348880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3382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Использование данных технологий позволяют равномерно во время урока распределять различные виды заданий, чередовать мыслительную деятельность с </a:t>
            </a:r>
            <a:r>
              <a:rPr lang="ru-RU" dirty="0" err="1" smtClean="0"/>
              <a:t>физминутками</a:t>
            </a:r>
            <a:r>
              <a:rPr lang="ru-RU" dirty="0" smtClean="0"/>
              <a:t>, определять время подачи сложного учебного материала, выделять время на проведение самостоятельных работ, </a:t>
            </a:r>
          </a:p>
          <a:p>
            <a:pPr marL="0" indent="0" algn="just">
              <a:buNone/>
            </a:pPr>
            <a:r>
              <a:rPr lang="ru-RU" dirty="0" smtClean="0"/>
              <a:t>что дает положительные результаты в обучении.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4870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Игровая технология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Игровая деятельность на уроке выполняет следующие функции:</a:t>
            </a:r>
          </a:p>
          <a:p>
            <a:pPr marL="0" indent="0"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развлекательную - это основная функция игры - доставить удовольствие, пробудить интерес;</a:t>
            </a:r>
          </a:p>
          <a:p>
            <a:pPr algn="just"/>
            <a:r>
              <a:rPr lang="ru-RU" dirty="0" smtClean="0"/>
              <a:t>коммуникативную;</a:t>
            </a:r>
          </a:p>
          <a:p>
            <a:pPr algn="just"/>
            <a:r>
              <a:rPr lang="ru-RU" dirty="0" smtClean="0"/>
              <a:t>самореализации в игре;</a:t>
            </a:r>
          </a:p>
          <a:p>
            <a:pPr algn="just"/>
            <a:r>
              <a:rPr lang="ru-RU" dirty="0" err="1" smtClean="0"/>
              <a:t>игротерапевтическую</a:t>
            </a:r>
            <a:r>
              <a:rPr lang="ru-RU" dirty="0" smtClean="0"/>
              <a:t> - преодоление различных трудностей, возникающих  в других видах жизнедеятельности;</a:t>
            </a:r>
          </a:p>
          <a:p>
            <a:pPr algn="just"/>
            <a:r>
              <a:rPr lang="ru-RU" dirty="0" smtClean="0"/>
              <a:t>диагностическую  - выявление отклонений от нормативного поведения, самопознание в процессе игры;</a:t>
            </a:r>
          </a:p>
          <a:p>
            <a:pPr algn="just"/>
            <a:r>
              <a:rPr lang="ru-RU" dirty="0" smtClean="0"/>
              <a:t>функцию коррекции - внесение позитивных изменений в структуру личностных показателей;</a:t>
            </a:r>
          </a:p>
          <a:p>
            <a:pPr algn="just"/>
            <a:r>
              <a:rPr lang="ru-RU" dirty="0" smtClean="0"/>
              <a:t>межнациональной коммуникации  - усвоение единых для всех людей социально-культурных ценностей;</a:t>
            </a:r>
          </a:p>
          <a:p>
            <a:pPr algn="just"/>
            <a:r>
              <a:rPr lang="ru-RU" dirty="0" smtClean="0"/>
              <a:t>социализации - включение в систему общественных отношений.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6561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Групповая технология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Главное условие групповой работы заключается в том, что непосредственное взаимодействие осуществляется на партнерской основе. Это создает комфортные условия в общении для всех, обеспечивает взаимопонимание между членами группы. Используя групповые технологии в образовательном процессе, учитель руководит работой через устные или письменные инструкции, которые даются до начала работы. С учителем нет прямого постоянного контакта в процессе познания, который организуется членами группы самостоятельно. Таким образом, групповая форма работы это форма самостоятельной работы при непосредственном взаимодействии членов группы между собой. Воспитание самостоятельности – главная цель педагогической деятельности, заложенная в ФГОС.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1284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</TotalTime>
  <Words>256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Справедливость</vt:lpstr>
      <vt:lpstr>Современные технологии преподавания музыки в условиях реализации ФГОС</vt:lpstr>
      <vt:lpstr>Технология развития ассоциативно – образного мышления</vt:lpstr>
      <vt:lpstr>Здоровьесберегающия технологии на уроках музыки </vt:lpstr>
      <vt:lpstr>Презентация PowerPoint</vt:lpstr>
      <vt:lpstr>Игровая технология </vt:lpstr>
      <vt:lpstr>Групповая технология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технологии преподавания музыки в условиях реализации ФГОС</dc:title>
  <dc:creator>Lenovo</dc:creator>
  <cp:lastModifiedBy>Lenovo</cp:lastModifiedBy>
  <cp:revision>3</cp:revision>
  <dcterms:created xsi:type="dcterms:W3CDTF">2024-02-08T12:18:49Z</dcterms:created>
  <dcterms:modified xsi:type="dcterms:W3CDTF">2024-02-08T12:48:26Z</dcterms:modified>
</cp:coreProperties>
</file>