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Организация воспитательного процесса в общеобразовательном учреждении в современных условиях: особенности, содержание, формы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5278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8407893" cy="4407408"/>
          </a:xfrm>
        </p:spPr>
        <p:txBody>
          <a:bodyPr/>
          <a:lstStyle/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endParaRPr lang="ru-RU" b="1" dirty="0"/>
          </a:p>
          <a:p>
            <a:pPr marL="45720" indent="0">
              <a:buNone/>
            </a:pPr>
            <a:r>
              <a:rPr lang="ru-RU" b="1" dirty="0" smtClean="0"/>
              <a:t>Игра-путешествие</a:t>
            </a:r>
            <a:r>
              <a:rPr lang="ru-RU" dirty="0"/>
              <a:t> </a:t>
            </a:r>
            <a:endParaRPr lang="ru-RU" dirty="0" smtClean="0"/>
          </a:p>
          <a:p>
            <a:pPr marL="45720" indent="0">
              <a:buNone/>
            </a:pPr>
            <a:r>
              <a:rPr lang="ru-RU" b="1" dirty="0"/>
              <a:t>Экскурсия</a:t>
            </a:r>
            <a:r>
              <a:rPr lang="ru-RU" dirty="0"/>
              <a:t> </a:t>
            </a:r>
            <a:endParaRPr lang="ru-RU" dirty="0" smtClean="0"/>
          </a:p>
          <a:p>
            <a:pPr marL="45720" indent="0">
              <a:buNone/>
            </a:pPr>
            <a:r>
              <a:rPr lang="ru-RU" b="1" dirty="0"/>
              <a:t>Экспедиция</a:t>
            </a:r>
            <a:r>
              <a:rPr lang="ru-RU" dirty="0"/>
              <a:t> </a:t>
            </a:r>
            <a:endParaRPr lang="ru-RU" dirty="0" smtClean="0"/>
          </a:p>
          <a:p>
            <a:pPr marL="45720" indent="0">
              <a:buNone/>
            </a:pPr>
            <a:r>
              <a:rPr lang="ru-RU" b="1" dirty="0"/>
              <a:t>Поход </a:t>
            </a:r>
            <a:endParaRPr lang="ru-RU" b="1" dirty="0" smtClean="0"/>
          </a:p>
          <a:p>
            <a:pPr marL="45720" indent="0">
              <a:buNone/>
            </a:pPr>
            <a:r>
              <a:rPr lang="ru-RU" b="1" dirty="0"/>
              <a:t>Парад</a:t>
            </a:r>
            <a:r>
              <a:rPr lang="ru-RU" dirty="0"/>
              <a:t> </a:t>
            </a:r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Типы форм воспитательной </a:t>
            </a:r>
            <a:r>
              <a:rPr lang="ru-RU" b="1" dirty="0" smtClean="0"/>
              <a:t>работы</a:t>
            </a:r>
            <a:endParaRPr lang="ru-RU" dirty="0"/>
          </a:p>
        </p:txBody>
      </p:sp>
      <p:pic>
        <p:nvPicPr>
          <p:cNvPr id="5122" name="Picture 2" descr="C:\Users\Курбанова\Desktop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4127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04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/>
              <a:t>С</a:t>
            </a:r>
            <a:r>
              <a:rPr lang="ru-RU" sz="2400" dirty="0" smtClean="0"/>
              <a:t>ложные </a:t>
            </a:r>
            <a:r>
              <a:rPr lang="ru-RU" sz="2400" dirty="0"/>
              <a:t>системы приёмов и методик, объединенных приоритетными общеобразовательными целями, концептуально взаимосвязанными между собой задачами и содержанием, формами и методами организации учебно-воспитательного процесса, где каждая позиция накладывает отпечаток на все другие, что и создает в итоге определенную совокупность условий для развития учащихся.</a:t>
            </a:r>
          </a:p>
          <a:p>
            <a:pPr algn="just"/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Педагогические технологии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3697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Технология </a:t>
            </a:r>
            <a:r>
              <a:rPr lang="ru-RU" b="1" dirty="0"/>
              <a:t>организации и проведения группового воспитательного дела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b="1" dirty="0"/>
              <a:t>Педагогика </a:t>
            </a:r>
            <a:r>
              <a:rPr lang="ru-RU" b="1" dirty="0" smtClean="0"/>
              <a:t>сотрудничества</a:t>
            </a:r>
            <a:endParaRPr lang="ru-RU" b="1" dirty="0"/>
          </a:p>
          <a:p>
            <a:r>
              <a:rPr lang="ru-RU" b="1" dirty="0"/>
              <a:t>Гуманно – личностная технология</a:t>
            </a:r>
            <a:r>
              <a:rPr lang="ru-RU" dirty="0"/>
              <a:t> </a:t>
            </a:r>
            <a:r>
              <a:rPr lang="ru-RU" b="1" dirty="0"/>
              <a:t>Ш. </a:t>
            </a:r>
            <a:r>
              <a:rPr lang="ru-RU" b="1" dirty="0" err="1" smtClean="0"/>
              <a:t>А.Амоношвили</a:t>
            </a:r>
            <a:endParaRPr lang="ru-RU" dirty="0"/>
          </a:p>
          <a:p>
            <a:r>
              <a:rPr lang="ru-RU" b="1" dirty="0"/>
              <a:t>Технология коллективного творческого воспитания</a:t>
            </a: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b="1" dirty="0"/>
              <a:t>И. П. Иванова</a:t>
            </a:r>
            <a:endParaRPr lang="ru-RU" dirty="0"/>
          </a:p>
          <a:p>
            <a:r>
              <a:rPr lang="ru-RU" b="1" dirty="0" smtClean="0"/>
              <a:t>Технология </a:t>
            </a:r>
            <a:r>
              <a:rPr lang="ru-RU" b="1" dirty="0"/>
              <a:t>гуманного коллективного воспитания В. </a:t>
            </a:r>
            <a:r>
              <a:rPr lang="ru-RU" b="1" dirty="0" err="1"/>
              <a:t>А.Сухомлинского</a:t>
            </a:r>
            <a:endParaRPr lang="ru-RU" b="1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97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21" y="1916832"/>
            <a:ext cx="6616966" cy="4406900"/>
          </a:xfrm>
        </p:spPr>
      </p:pic>
      <p:sp>
        <p:nvSpPr>
          <p:cNvPr id="4" name="Прямоугольник 3"/>
          <p:cNvSpPr/>
          <p:nvPr/>
        </p:nvSpPr>
        <p:spPr>
          <a:xfrm>
            <a:off x="899592" y="26064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«Воспитание, созданное самим народом и основанное на народных началах, имеет ту воспитательную силу, которой нет в самых лучших системах, основанных на аб­страктных идеях или заимствованных у другого народа</a:t>
            </a:r>
            <a:r>
              <a:rPr lang="ru-RU" dirty="0" smtClean="0">
                <a:solidFill>
                  <a:schemeClr val="bg1"/>
                </a:solidFill>
              </a:rPr>
              <a:t>» К. Д. Ушинский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7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/>
              <a:t>Наиболее </a:t>
            </a:r>
            <a:r>
              <a:rPr lang="ru-RU" sz="3200" dirty="0"/>
              <a:t>полное </a:t>
            </a:r>
            <a:r>
              <a:rPr lang="ru-RU" sz="3200" dirty="0" err="1"/>
              <a:t>культуроемкое</a:t>
            </a:r>
            <a:r>
              <a:rPr lang="ru-RU" sz="3200" dirty="0"/>
              <a:t> </a:t>
            </a:r>
            <a:endParaRPr lang="ru-RU" sz="3200" dirty="0" smtClean="0"/>
          </a:p>
          <a:p>
            <a:pPr marL="45720" indent="0">
              <a:buNone/>
            </a:pPr>
            <a:r>
              <a:rPr lang="ru-RU" sz="3200" dirty="0" smtClean="0"/>
              <a:t>развитие </a:t>
            </a:r>
            <a:r>
              <a:rPr lang="ru-RU" sz="3200" dirty="0"/>
              <a:t>человека, </a:t>
            </a:r>
            <a:endParaRPr lang="ru-RU" sz="3200" dirty="0" smtClean="0"/>
          </a:p>
          <a:p>
            <a:pPr marL="45720" indent="0">
              <a:buNone/>
            </a:pPr>
            <a:r>
              <a:rPr lang="ru-RU" sz="3200" dirty="0" smtClean="0"/>
              <a:t>способного </a:t>
            </a:r>
            <a:r>
              <a:rPr lang="ru-RU" sz="3200" dirty="0"/>
              <a:t>к духовно­му и </a:t>
            </a:r>
            <a:endParaRPr lang="ru-RU" sz="3200" dirty="0" smtClean="0"/>
          </a:p>
          <a:p>
            <a:pPr marL="45720" indent="0">
              <a:buNone/>
            </a:pPr>
            <a:r>
              <a:rPr lang="ru-RU" sz="3200" dirty="0" smtClean="0"/>
              <a:t>физическому </a:t>
            </a:r>
            <a:r>
              <a:rPr lang="ru-RU" sz="3200" dirty="0"/>
              <a:t>саморазвитию, </a:t>
            </a:r>
            <a:endParaRPr lang="ru-RU" sz="3200" dirty="0" smtClean="0"/>
          </a:p>
          <a:p>
            <a:pPr marL="45720" indent="0">
              <a:buNone/>
            </a:pPr>
            <a:r>
              <a:rPr lang="ru-RU" sz="3200" dirty="0" smtClean="0"/>
              <a:t>самосовершенствованию </a:t>
            </a:r>
            <a:r>
              <a:rPr lang="ru-RU" sz="3200" dirty="0"/>
              <a:t>и </a:t>
            </a:r>
            <a:endParaRPr lang="ru-RU" sz="3200" dirty="0" smtClean="0"/>
          </a:p>
          <a:p>
            <a:pPr marL="45720" indent="0">
              <a:buNone/>
            </a:pPr>
            <a:r>
              <a:rPr lang="ru-RU" sz="3200" dirty="0" smtClean="0"/>
              <a:t>са­мореализации</a:t>
            </a:r>
            <a:r>
              <a:rPr lang="ru-RU" sz="3200" dirty="0"/>
              <a:t>.</a:t>
            </a:r>
          </a:p>
          <a:p>
            <a:pPr marL="45720" indent="0">
              <a:buNone/>
            </a:pP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воспитания</a:t>
            </a:r>
            <a:r>
              <a:rPr lang="ru-RU" dirty="0"/>
              <a:t> </a:t>
            </a:r>
          </a:p>
        </p:txBody>
      </p:sp>
      <p:pic>
        <p:nvPicPr>
          <p:cNvPr id="1027" name="Picture 3" descr="C:\Users\Курбанова\Desktop\stimulyatos-rosta-dlya-rasteniy-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753883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0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400" dirty="0" smtClean="0"/>
              <a:t>игровая </a:t>
            </a:r>
            <a:r>
              <a:rPr lang="ru-RU" sz="2400" dirty="0"/>
              <a:t>деятельность в дошкольном </a:t>
            </a:r>
            <a:r>
              <a:rPr lang="ru-RU" sz="2400" dirty="0" smtClean="0"/>
              <a:t>возрасте; </a:t>
            </a:r>
          </a:p>
          <a:p>
            <a:r>
              <a:rPr lang="ru-RU" sz="2400" dirty="0" smtClean="0"/>
              <a:t>учебная </a:t>
            </a:r>
            <a:r>
              <a:rPr lang="ru-RU" sz="2400" dirty="0"/>
              <a:t>— в млад­шем </a:t>
            </a:r>
            <a:r>
              <a:rPr lang="ru-RU" sz="2400" dirty="0" smtClean="0"/>
              <a:t>школьном</a:t>
            </a:r>
            <a:r>
              <a:rPr lang="ru-RU" sz="2400" dirty="0"/>
              <a:t>;</a:t>
            </a:r>
            <a:endParaRPr lang="ru-RU" sz="2400" dirty="0" smtClean="0"/>
          </a:p>
          <a:p>
            <a:r>
              <a:rPr lang="ru-RU" sz="2400" dirty="0" smtClean="0"/>
              <a:t>личностное </a:t>
            </a:r>
            <a:r>
              <a:rPr lang="ru-RU" sz="2400" dirty="0"/>
              <a:t>общение — в </a:t>
            </a:r>
            <a:r>
              <a:rPr lang="ru-RU" sz="2400" dirty="0" smtClean="0"/>
              <a:t>подростковом; </a:t>
            </a:r>
          </a:p>
          <a:p>
            <a:r>
              <a:rPr lang="ru-RU" sz="2400" dirty="0" smtClean="0"/>
              <a:t>учебно-профессиональная </a:t>
            </a:r>
            <a:r>
              <a:rPr lang="ru-RU" sz="2400" dirty="0"/>
              <a:t>— в старшем школьном возрасте.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Выделяется веду­щий тип деятельности в каждом конкретном возрасте воспитанни­ка: </a:t>
            </a:r>
            <a:br>
              <a:rPr lang="ru-RU" sz="20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0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раздел </a:t>
            </a:r>
            <a:r>
              <a:rPr lang="ru-RU" dirty="0"/>
              <a:t>теории воспита­ния, исследующий </a:t>
            </a:r>
            <a:r>
              <a:rPr lang="ru-RU" b="1" u="sng" dirty="0"/>
              <a:t>особенности организации воспитательного процесса </a:t>
            </a:r>
            <a:r>
              <a:rPr lang="ru-RU" dirty="0"/>
              <a:t>в различных образова­тельно-воспитательных учрежде­ниях, детских объединениях и организациях, разрабатывающий ре­комендации по созданию системы воспитательной работы в об­разовательном или воспитательном учреждении и повышению ее эффективности, использованию тех или иных методик или тех­нологий в воспитательном процессе.</a:t>
            </a:r>
          </a:p>
          <a:p>
            <a:pPr marL="45720" indent="0"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Методика воспитательной ра­боты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0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 smtClean="0"/>
              <a:t>Способы </a:t>
            </a:r>
            <a:r>
              <a:rPr lang="ru-RU" sz="2400" dirty="0"/>
              <a:t>взаимосвязанной деятельности воспитателей и воспитанников, направленной на решение задач воспитания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</a:t>
            </a:r>
            <a:r>
              <a:rPr lang="ru-RU" dirty="0" smtClean="0"/>
              <a:t>воспитания </a:t>
            </a:r>
            <a:endParaRPr lang="ru-RU" dirty="0"/>
          </a:p>
        </p:txBody>
      </p:sp>
      <p:pic>
        <p:nvPicPr>
          <p:cNvPr id="2050" name="Picture 2" descr="C:\Users\Курбанова\Desktop\1611842300_edu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3944888" cy="244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0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 smtClean="0"/>
              <a:t>Доступный </a:t>
            </a:r>
            <a:r>
              <a:rPr lang="ru-RU" sz="2400" dirty="0"/>
              <a:t>внешнему восприятию образ взаимодействия детей с педагогом, сложившийся благодаря системе используемых средств, выстраиваемых в определенном логическом обеспечении метода работы с детьми.</a:t>
            </a:r>
          </a:p>
          <a:p>
            <a:pPr algn="just"/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Форма воспитательной работы</a:t>
            </a:r>
            <a:endParaRPr lang="ru-RU" dirty="0"/>
          </a:p>
        </p:txBody>
      </p:sp>
      <p:pic>
        <p:nvPicPr>
          <p:cNvPr id="3074" name="Picture 2" descr="C:\Users\Курбанова\Desktop\Vospitanie-detey-v-nachalnoy-shk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91150"/>
            <a:ext cx="3361556" cy="224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05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8407893" cy="4407408"/>
          </a:xfrm>
        </p:spPr>
        <p:txBody>
          <a:bodyPr/>
          <a:lstStyle/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r>
              <a:rPr lang="ru-RU" b="1" dirty="0" smtClean="0"/>
              <a:t>Линейка</a:t>
            </a:r>
            <a:r>
              <a:rPr lang="ru-RU" dirty="0"/>
              <a:t> </a:t>
            </a:r>
            <a:endParaRPr lang="ru-RU" dirty="0" smtClean="0"/>
          </a:p>
          <a:p>
            <a:pPr marL="45720" indent="0">
              <a:buNone/>
            </a:pPr>
            <a:r>
              <a:rPr lang="ru-RU" b="1" dirty="0"/>
              <a:t>Спектакль</a:t>
            </a:r>
            <a:r>
              <a:rPr lang="ru-RU" dirty="0"/>
              <a:t> — </a:t>
            </a:r>
            <a:r>
              <a:rPr lang="ru-RU" b="1" dirty="0" smtClean="0"/>
              <a:t>представление</a:t>
            </a:r>
          </a:p>
          <a:p>
            <a:pPr marL="45720" indent="0">
              <a:buNone/>
            </a:pPr>
            <a:r>
              <a:rPr lang="ru-RU" b="1" dirty="0"/>
              <a:t>Концерт </a:t>
            </a:r>
            <a:endParaRPr lang="ru-RU" b="1" dirty="0" smtClean="0"/>
          </a:p>
          <a:p>
            <a:pPr marL="45720" indent="0">
              <a:buNone/>
            </a:pPr>
            <a:r>
              <a:rPr lang="ru-RU" b="1" dirty="0"/>
              <a:t>Просмотр кино-, видео - , телефильма, спектакля</a:t>
            </a:r>
            <a:r>
              <a:rPr lang="ru-RU" dirty="0"/>
              <a:t> </a:t>
            </a:r>
            <a:endParaRPr lang="ru-RU" dirty="0"/>
          </a:p>
          <a:p>
            <a:pPr marL="45720" indent="0">
              <a:buNone/>
            </a:pPr>
            <a:r>
              <a:rPr lang="ru-RU" b="1" dirty="0"/>
              <a:t>Представление-соревнование</a:t>
            </a:r>
            <a:r>
              <a:rPr lang="ru-RU" dirty="0"/>
              <a:t> </a:t>
            </a:r>
            <a:endParaRPr lang="ru-RU" dirty="0" smtClean="0"/>
          </a:p>
          <a:p>
            <a:pPr marL="45720" indent="0">
              <a:buNone/>
            </a:pPr>
            <a:r>
              <a:rPr lang="ru-RU" b="1" dirty="0"/>
              <a:t>Лекция</a:t>
            </a:r>
            <a:r>
              <a:rPr lang="ru-RU" dirty="0"/>
              <a:t> </a:t>
            </a:r>
            <a:endParaRPr lang="ru-RU" dirty="0" smtClean="0"/>
          </a:p>
          <a:p>
            <a:pPr marL="45720" indent="0">
              <a:buNone/>
            </a:pPr>
            <a:r>
              <a:rPr lang="ru-RU" b="1" dirty="0"/>
              <a:t>Фронтальная беседа</a:t>
            </a:r>
            <a:r>
              <a:rPr lang="ru-RU" dirty="0"/>
              <a:t> </a:t>
            </a:r>
            <a:endParaRPr lang="ru-RU" dirty="0" smtClean="0"/>
          </a:p>
          <a:p>
            <a:pPr marL="45720" indent="0">
              <a:buNone/>
            </a:pPr>
            <a:r>
              <a:rPr lang="ru-RU" b="1" dirty="0"/>
              <a:t>Диспут</a:t>
            </a:r>
            <a:r>
              <a:rPr lang="ru-RU" dirty="0"/>
              <a:t> </a:t>
            </a:r>
            <a:endParaRPr lang="ru-RU" dirty="0" smtClean="0"/>
          </a:p>
          <a:p>
            <a:pPr marL="45720" indent="0">
              <a:buNone/>
            </a:pPr>
            <a:r>
              <a:rPr lang="ru-RU" b="1" dirty="0"/>
              <a:t>Дискуссия</a:t>
            </a:r>
            <a:r>
              <a:rPr lang="ru-RU" dirty="0"/>
              <a:t> </a:t>
            </a:r>
            <a:endParaRPr lang="ru-RU" dirty="0" smtClean="0"/>
          </a:p>
          <a:p>
            <a:pPr marL="45720" indent="0">
              <a:buNone/>
            </a:pPr>
            <a:r>
              <a:rPr lang="ru-RU" b="1" dirty="0"/>
              <a:t>Защита проектов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Типы форм воспитательной </a:t>
            </a:r>
            <a:r>
              <a:rPr lang="ru-RU" b="1" dirty="0" smtClean="0"/>
              <a:t>работы</a:t>
            </a:r>
            <a:endParaRPr lang="ru-RU" dirty="0"/>
          </a:p>
        </p:txBody>
      </p:sp>
      <p:pic>
        <p:nvPicPr>
          <p:cNvPr id="4099" name="Picture 3" descr="C:\Users\Курбанова\Desktop\horosho-uchitsya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3861048"/>
            <a:ext cx="3289548" cy="21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7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8407893" cy="4407408"/>
          </a:xfrm>
        </p:spPr>
        <p:txBody>
          <a:bodyPr/>
          <a:lstStyle/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endParaRPr lang="ru-RU" b="1" dirty="0"/>
          </a:p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r>
              <a:rPr lang="ru-RU" b="1" dirty="0" smtClean="0"/>
              <a:t>Ярмарка</a:t>
            </a:r>
            <a:r>
              <a:rPr lang="ru-RU" dirty="0"/>
              <a:t> </a:t>
            </a:r>
            <a:endParaRPr lang="ru-RU" dirty="0" smtClean="0"/>
          </a:p>
          <a:p>
            <a:pPr marL="45720" indent="0">
              <a:buNone/>
            </a:pPr>
            <a:r>
              <a:rPr lang="ru-RU" b="1" dirty="0"/>
              <a:t>Представление в кругу</a:t>
            </a:r>
            <a:r>
              <a:rPr lang="ru-RU" dirty="0"/>
              <a:t> </a:t>
            </a:r>
            <a:endParaRPr lang="ru-RU" dirty="0" smtClean="0"/>
          </a:p>
          <a:p>
            <a:pPr marL="45720" indent="0">
              <a:buNone/>
            </a:pPr>
            <a:r>
              <a:rPr lang="ru-RU" b="1" dirty="0"/>
              <a:t>Танцевальная программа</a:t>
            </a:r>
            <a:r>
              <a:rPr lang="ru-RU" dirty="0"/>
              <a:t> </a:t>
            </a:r>
            <a:endParaRPr lang="ru-RU" dirty="0" smtClean="0"/>
          </a:p>
          <a:p>
            <a:pPr marL="45720" indent="0">
              <a:buNone/>
            </a:pPr>
            <a:r>
              <a:rPr lang="ru-RU" b="1" dirty="0"/>
              <a:t>Ситуационно-ролевая </a:t>
            </a:r>
            <a:r>
              <a:rPr lang="ru-RU" b="1" dirty="0" smtClean="0"/>
              <a:t>игра</a:t>
            </a:r>
          </a:p>
          <a:p>
            <a:pPr marL="45720" indent="0">
              <a:buNone/>
            </a:pPr>
            <a:r>
              <a:rPr lang="ru-RU" b="1" dirty="0" smtClean="0"/>
              <a:t>Продуктивная </a:t>
            </a:r>
            <a:r>
              <a:rPr lang="ru-RU" b="1" dirty="0"/>
              <a:t>(инновационная) игра</a:t>
            </a:r>
            <a:r>
              <a:rPr lang="ru-RU" dirty="0"/>
              <a:t> </a:t>
            </a:r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Типы форм воспитательной </a:t>
            </a:r>
            <a:r>
              <a:rPr lang="ru-RU" b="1" dirty="0" smtClean="0"/>
              <a:t>работы</a:t>
            </a:r>
            <a:endParaRPr lang="ru-RU" dirty="0"/>
          </a:p>
        </p:txBody>
      </p:sp>
      <p:pic>
        <p:nvPicPr>
          <p:cNvPr id="4098" name="Picture 2" descr="C:\Users\Курбанова\Desktop\group-of-happy-kids-having-fun-studying-together-at-computer-school_118628-2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845421" cy="25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53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16</TotalTime>
  <Words>273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Сетка</vt:lpstr>
      <vt:lpstr>Организация воспитательного процесса в общеобразовательном учреждении в современных условиях: особенности, содержание, формы</vt:lpstr>
      <vt:lpstr>Презентация PowerPoint</vt:lpstr>
      <vt:lpstr>Цель воспитания </vt:lpstr>
      <vt:lpstr>Выделяется веду­щий тип деятельности в каждом конкретном возрасте воспитанни­ка:  </vt:lpstr>
      <vt:lpstr>Методика воспитательной ра­боты </vt:lpstr>
      <vt:lpstr>Методы воспитания </vt:lpstr>
      <vt:lpstr>Форма воспитательной работы</vt:lpstr>
      <vt:lpstr>Типы форм воспитательной работы</vt:lpstr>
      <vt:lpstr>Типы форм воспитательной работы</vt:lpstr>
      <vt:lpstr>Типы форм воспитательной работы</vt:lpstr>
      <vt:lpstr>Педагогические технологии </vt:lpstr>
      <vt:lpstr>Технологии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Курбанова</dc:creator>
  <cp:lastModifiedBy>Курбанова</cp:lastModifiedBy>
  <cp:revision>8</cp:revision>
  <dcterms:created xsi:type="dcterms:W3CDTF">2024-02-02T05:49:39Z</dcterms:created>
  <dcterms:modified xsi:type="dcterms:W3CDTF">2024-02-02T06:12:09Z</dcterms:modified>
</cp:coreProperties>
</file>