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39" autoAdjust="0"/>
    <p:restoredTop sz="94660"/>
  </p:normalViewPr>
  <p:slideViewPr>
    <p:cSldViewPr snapToGrid="0">
      <p:cViewPr>
        <p:scale>
          <a:sx n="66" d="100"/>
          <a:sy n="66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Подготовка общественных наблюдателей государственной итоговой аттестации по образовательным программам среднего общего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37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0615" y="4797625"/>
            <a:ext cx="11933911" cy="27406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Документальное сопровождение общественного наблюдения при проведении государственной итоговой аттестации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Подготовка общественных наблюдателей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34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1766480" y="9771855"/>
            <a:ext cx="9237351" cy="1012312"/>
          </a:xfrm>
          <a:prstGeom prst="rect">
            <a:avLst/>
          </a:prstGeom>
        </p:spPr>
        <p:txBody>
          <a:bodyPr vert="horz" lIns="160687" tIns="80343" rIns="160687" bIns="80343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163" b="1" dirty="0"/>
              <a:t>форма ППЭ 18-МАШ «Акт общественного наблюдения о проведении ЕГЭ в </a:t>
            </a:r>
            <a:r>
              <a:rPr lang="ru-RU" sz="3163" b="1" dirty="0" smtClean="0"/>
              <a:t>ППЭ»</a:t>
            </a:r>
            <a:endParaRPr lang="ru-RU" sz="3163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820" y="2649726"/>
            <a:ext cx="5229899" cy="64894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79" y="2722676"/>
            <a:ext cx="5526978" cy="65800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377" y="2722676"/>
            <a:ext cx="4508202" cy="53419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Овал 1"/>
          <p:cNvSpPr/>
          <p:nvPr/>
        </p:nvSpPr>
        <p:spPr>
          <a:xfrm>
            <a:off x="10547819" y="7114534"/>
            <a:ext cx="5078861" cy="1265391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3" name="Овал 2"/>
          <p:cNvSpPr/>
          <p:nvPr/>
        </p:nvSpPr>
        <p:spPr>
          <a:xfrm>
            <a:off x="10547820" y="8506464"/>
            <a:ext cx="5229899" cy="632695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279527" y="13307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Общественное </a:t>
            </a:r>
            <a:r>
              <a:rPr lang="ru-RU" sz="6000" dirty="0" smtClean="0"/>
              <a:t>наблюдение в ППЭ</a:t>
            </a:r>
            <a:endParaRPr lang="ru-RU" sz="6000" dirty="0"/>
          </a:p>
        </p:txBody>
      </p:sp>
      <p:sp>
        <p:nvSpPr>
          <p:cNvPr id="13" name="Овал 12"/>
          <p:cNvSpPr/>
          <p:nvPr/>
        </p:nvSpPr>
        <p:spPr>
          <a:xfrm>
            <a:off x="882412" y="3483617"/>
            <a:ext cx="3602502" cy="494487"/>
          </a:xfrm>
          <a:prstGeom prst="ellipse">
            <a:avLst/>
          </a:prstGeom>
          <a:noFill/>
          <a:ln w="158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129510" y="3125675"/>
            <a:ext cx="3874321" cy="115212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lIns="89130" tIns="44565" rIns="89130" bIns="44565" anchor="ctr"/>
          <a:lstStyle>
            <a:lvl1pPr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0" dirty="0" smtClean="0">
                <a:solidFill>
                  <a:schemeClr val="tx2"/>
                </a:solidFill>
              </a:rPr>
              <a:t>Автоматизированное заполнение</a:t>
            </a:r>
            <a:endParaRPr lang="ru-RU" altLang="ru-RU" sz="2800" b="0" dirty="0">
              <a:solidFill>
                <a:schemeClr val="tx2"/>
              </a:solidFill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7129509" y="4563562"/>
            <a:ext cx="3874322" cy="125695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lIns="89130" tIns="44565" rIns="89130" bIns="44565" anchor="ctr"/>
          <a:lstStyle>
            <a:lvl1pPr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0" dirty="0" smtClean="0">
                <a:solidFill>
                  <a:srgbClr val="FF0000"/>
                </a:solidFill>
              </a:rPr>
              <a:t>Заполняет общественный наблюдатель</a:t>
            </a:r>
            <a:endParaRPr lang="ru-RU" altLang="ru-RU" sz="2800" b="0" dirty="0">
              <a:solidFill>
                <a:srgbClr val="FF0000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5737909" y="4499842"/>
            <a:ext cx="1351831" cy="9819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389321" y="2707326"/>
            <a:ext cx="1694250" cy="336389"/>
          </a:xfrm>
          <a:prstGeom prst="ellipse">
            <a:avLst/>
          </a:prstGeom>
          <a:noFill/>
          <a:ln w="158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796829" y="2707326"/>
            <a:ext cx="2119469" cy="418349"/>
          </a:xfrm>
          <a:prstGeom prst="ellipse">
            <a:avLst/>
          </a:prstGeom>
          <a:noFill/>
          <a:ln w="158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 flipV="1">
            <a:off x="5850839" y="3088209"/>
            <a:ext cx="1149762" cy="264265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742822" y="3978105"/>
            <a:ext cx="4108017" cy="579359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58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8" grpId="0" animBg="1"/>
      <p:bldP spid="18" grpId="1" animBg="1"/>
      <p:bldP spid="19" grpId="0" animBg="1"/>
      <p:bldP spid="19" grpId="1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150" y="2139692"/>
            <a:ext cx="7423362" cy="91760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6" name="Объект 4"/>
          <p:cNvSpPr txBox="1">
            <a:spLocks/>
          </p:cNvSpPr>
          <p:nvPr/>
        </p:nvSpPr>
        <p:spPr>
          <a:xfrm>
            <a:off x="7236489" y="3656804"/>
            <a:ext cx="7534683" cy="1729583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vert="horz" lIns="160687" tIns="80343" rIns="160687" bIns="80343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163" b="1" dirty="0"/>
              <a:t>форма </a:t>
            </a:r>
            <a:r>
              <a:rPr lang="ru-RU" sz="3163" b="1" dirty="0" smtClean="0"/>
              <a:t>РЦОИ-18 </a:t>
            </a:r>
            <a:r>
              <a:rPr lang="ru-RU" sz="3163" b="1" dirty="0"/>
              <a:t>«Акт общественного </a:t>
            </a:r>
            <a:r>
              <a:rPr lang="ru-RU" sz="3163" b="1" dirty="0" smtClean="0"/>
              <a:t>в региональном центре обработки информации»</a:t>
            </a:r>
            <a:endParaRPr lang="ru-RU" sz="3163" b="1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279527" y="133078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 smtClean="0"/>
              <a:t>Общественное </a:t>
            </a:r>
            <a:r>
              <a:rPr lang="ru-RU" sz="4000" dirty="0" smtClean="0"/>
              <a:t>наблюдение в региональном центре обработки информации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45" y="2139692"/>
            <a:ext cx="6753247" cy="91760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7427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279527" y="13307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Общественное </a:t>
            </a:r>
            <a:r>
              <a:rPr lang="ru-RU" sz="6000" dirty="0" smtClean="0"/>
              <a:t>наблюдение в пункте проверки заданий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6" y="2270938"/>
            <a:ext cx="6250783" cy="9209919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648" y="2270937"/>
            <a:ext cx="7754137" cy="920992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6" name="Объект 4"/>
          <p:cNvSpPr txBox="1">
            <a:spLocks/>
          </p:cNvSpPr>
          <p:nvPr/>
        </p:nvSpPr>
        <p:spPr>
          <a:xfrm>
            <a:off x="7137648" y="4064228"/>
            <a:ext cx="7595991" cy="1318933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</p:spPr>
        <p:txBody>
          <a:bodyPr vert="horz" lIns="160687" tIns="80343" rIns="160687" bIns="80343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163" b="1" dirty="0"/>
              <a:t>форма </a:t>
            </a:r>
            <a:r>
              <a:rPr lang="ru-RU" sz="3163" b="1" dirty="0" smtClean="0"/>
              <a:t>ППЗ-18 «Акт </a:t>
            </a:r>
            <a:r>
              <a:rPr lang="ru-RU" sz="3163" b="1" dirty="0"/>
              <a:t>общественного </a:t>
            </a:r>
            <a:r>
              <a:rPr lang="ru-RU" sz="3163" b="1" dirty="0" smtClean="0"/>
              <a:t>в пункте проверки заданий (ППЗ)»</a:t>
            </a:r>
            <a:endParaRPr lang="ru-RU" sz="3163" b="1" dirty="0"/>
          </a:p>
        </p:txBody>
      </p:sp>
    </p:spTree>
    <p:extLst>
      <p:ext uri="{BB962C8B-B14F-4D97-AF65-F5344CB8AC3E}">
        <p14:creationId xmlns:p14="http://schemas.microsoft.com/office/powerpoint/2010/main" val="282021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753" y="2279428"/>
            <a:ext cx="7690038" cy="9165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Объект 4"/>
          <p:cNvSpPr txBox="1">
            <a:spLocks/>
          </p:cNvSpPr>
          <p:nvPr/>
        </p:nvSpPr>
        <p:spPr>
          <a:xfrm>
            <a:off x="7654414" y="4624668"/>
            <a:ext cx="7241459" cy="1790880"/>
          </a:xfrm>
          <a:prstGeom prst="rect">
            <a:avLst/>
          </a:prstGeom>
          <a:solidFill>
            <a:schemeClr val="bg1"/>
          </a:solidFill>
          <a:ln w="22225">
            <a:solidFill>
              <a:srgbClr val="C00000"/>
            </a:solidFill>
          </a:ln>
        </p:spPr>
        <p:txBody>
          <a:bodyPr vert="horz" lIns="160687" tIns="80343" rIns="160687" bIns="80343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163" b="1" dirty="0"/>
              <a:t>форма </a:t>
            </a:r>
            <a:r>
              <a:rPr lang="ru-RU" sz="3163" b="1" dirty="0" smtClean="0"/>
              <a:t>КК-18 «Акт </a:t>
            </a:r>
            <a:r>
              <a:rPr lang="ru-RU" sz="3163" b="1" dirty="0"/>
              <a:t>общественного наблюдения </a:t>
            </a:r>
            <a:r>
              <a:rPr lang="ru-RU" sz="3163" b="1" dirty="0" smtClean="0"/>
              <a:t>в конфликтной комиссии»</a:t>
            </a:r>
            <a:endParaRPr lang="ru-RU" sz="3163" b="1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279527" y="13307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Общественное </a:t>
            </a:r>
            <a:r>
              <a:rPr lang="ru-RU" sz="6000" dirty="0" smtClean="0"/>
              <a:t>наблюдение в конфликтной комиссии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82" y="2279428"/>
            <a:ext cx="6593621" cy="91653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50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3093" y="202929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Обработка результатов общественного наблюдения</a:t>
            </a:r>
            <a:endParaRPr lang="ru-RU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419569" y="4528457"/>
            <a:ext cx="9350031" cy="201748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заполненная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Акта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наблюдения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сдается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выхода из помещений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ППЭ, РЦОИ, ППЗ или КК!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19568" y="7463407"/>
            <a:ext cx="11135287" cy="294333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lIns="89130" tIns="44565" rIns="89130" bIns="44565" anchor="ctr"/>
          <a:lstStyle>
            <a:lvl1pPr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038225" eaLnBrk="0" hangingPunct="0"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038225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0" dirty="0" smtClean="0">
                <a:solidFill>
                  <a:srgbClr val="0070C0"/>
                </a:solidFill>
              </a:rPr>
              <a:t>Заполнение акта производится черной </a:t>
            </a:r>
            <a:r>
              <a:rPr lang="ru-RU" altLang="ru-RU" sz="2800" b="0" dirty="0" err="1" smtClean="0">
                <a:solidFill>
                  <a:srgbClr val="0070C0"/>
                </a:solidFill>
              </a:rPr>
              <a:t>гелевой</a:t>
            </a:r>
            <a:r>
              <a:rPr lang="ru-RU" altLang="ru-RU" sz="2800" b="0" dirty="0" smtClean="0">
                <a:solidFill>
                  <a:srgbClr val="0070C0"/>
                </a:solidFill>
              </a:rPr>
              <a:t> ручкой – машиночитаемая форма</a:t>
            </a:r>
            <a:r>
              <a:rPr lang="ru-RU" altLang="ru-RU" sz="2800" b="0" dirty="0" smtClean="0">
                <a:solidFill>
                  <a:srgbClr val="0070C0"/>
                </a:solidFill>
              </a:rPr>
              <a:t>!</a:t>
            </a:r>
          </a:p>
          <a:p>
            <a:pPr algn="ctr" eaLnBrk="1" hangingPunct="1"/>
            <a:r>
              <a:rPr lang="ru-RU" altLang="ru-RU" sz="2800" b="0" dirty="0" smtClean="0">
                <a:solidFill>
                  <a:srgbClr val="0070C0"/>
                </a:solidFill>
              </a:rPr>
              <a:t>Акт заполняется, сканируется и верифицируется с обеих сторон</a:t>
            </a:r>
            <a:endParaRPr lang="ru-RU" altLang="ru-RU" sz="2800" b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30</TotalTime>
  <Words>139</Words>
  <Application>Microsoft Office PowerPoint</Application>
  <PresentationFormat>Произвольный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ФЦПРО-ЕГЭ</vt:lpstr>
      <vt:lpstr>Подготовка общественных наблюдателей государственной итоговой аттестации по образовательным программам среднего общего образования</vt:lpstr>
      <vt:lpstr>Документальное сопровождение общественного наблюдения при проведении государственной итоговой аттестации</vt:lpstr>
      <vt:lpstr>Общественное наблюдение в ППЭ</vt:lpstr>
      <vt:lpstr>Общественное наблюдение в региональном центре обработки информации</vt:lpstr>
      <vt:lpstr>Общественное наблюдение в пункте проверки заданий</vt:lpstr>
      <vt:lpstr>Общественное наблюдение в конфликтной комиссии</vt:lpstr>
      <vt:lpstr>Обработка результатов общественного наблюдения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общественных наблюдателей государственной итоговой аттестации по образовательным программам среднего общего образования</dc:title>
  <dc:creator>hotline</dc:creator>
  <cp:lastModifiedBy>ASG</cp:lastModifiedBy>
  <cp:revision>4</cp:revision>
  <dcterms:created xsi:type="dcterms:W3CDTF">2016-02-19T17:55:19Z</dcterms:created>
  <dcterms:modified xsi:type="dcterms:W3CDTF">2016-02-19T19:21:09Z</dcterms:modified>
</cp:coreProperties>
</file>