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A92ACDA-4C13-463C-B996-FC07C7FD9389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48A818F-4FB7-4834-AB50-7749A01D6F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908720"/>
            <a:ext cx="7630616" cy="274169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Управление системой организационно-методического </a:t>
            </a:r>
            <a:br>
              <a:rPr lang="ru-RU" dirty="0" smtClean="0"/>
            </a:br>
            <a:r>
              <a:rPr lang="ru-RU" dirty="0" smtClean="0"/>
              <a:t>и психолого-педагогического сопровождения детей с ОВЗ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6166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/>
          <a:lstStyle/>
          <a:p>
            <a:pPr algn="just"/>
            <a:r>
              <a:rPr lang="ru-RU" dirty="0"/>
              <a:t>Создание условий, способствующих освоению детьми с ограниченными возможностями здоровья основной образовательной программы начального либо основного либо среднего общего образования и их интеграции в образовательном </a:t>
            </a:r>
            <a:r>
              <a:rPr lang="ru-RU" dirty="0" smtClean="0"/>
              <a:t>учреждении</a:t>
            </a:r>
          </a:p>
          <a:p>
            <a:pPr algn="just"/>
            <a:r>
              <a:rPr lang="ru-RU" dirty="0"/>
              <a:t>Использование современных педагогических технологий, в том числе информационных, компьютерных для оптимизации образовательного процесса, повышения его эффективности, доступности</a:t>
            </a:r>
          </a:p>
        </p:txBody>
      </p:sp>
    </p:spTree>
    <p:extLst>
      <p:ext uri="{BB962C8B-B14F-4D97-AF65-F5344CB8AC3E}">
        <p14:creationId xmlns:p14="http://schemas.microsoft.com/office/powerpoint/2010/main" val="2532390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>Организационно-содержательные  аспекты деятельности  психолого-педагогического консилиума образовательной организации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2132856"/>
            <a:ext cx="5050904" cy="384929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/>
              <a:t>Психолого-педагогическое сопровождение представляет собой комплекс различных диагностических, коррекционно-развивающих, профилактических, организационных и просветительских технологий, реализуемых специалистами консилиума образовательной организации</a:t>
            </a: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18" y="2348880"/>
            <a:ext cx="3126961" cy="2842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3546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504056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Психолого-педагогический консилиум (</a:t>
            </a:r>
            <a:r>
              <a:rPr lang="ru-RU" b="1" dirty="0" err="1" smtClean="0"/>
              <a:t>ППк</a:t>
            </a:r>
            <a:r>
              <a:rPr lang="ru-RU" b="1" dirty="0" smtClean="0"/>
              <a:t>) </a:t>
            </a:r>
            <a:r>
              <a:rPr lang="ru-RU" dirty="0" smtClean="0"/>
              <a:t>– основная форма взаимодействия руководящих и педагогических работников образовательной организации с целью создания оптимальных условий обучения, развития, социализации и адаптации обучающихся посредством психолого-педагогического сопровождения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916832"/>
            <a:ext cx="3240360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6373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/>
              <a:t>Деятельность </a:t>
            </a:r>
            <a:r>
              <a:rPr lang="ru-RU" sz="2400" b="1" dirty="0" err="1" smtClean="0"/>
              <a:t>ППк</a:t>
            </a:r>
            <a:r>
              <a:rPr lang="ru-RU" sz="2400" b="1" dirty="0" smtClean="0"/>
              <a:t> регламентируют следующие нормативно-правовые документы: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Федеральный закон от 29 декабря 2012 года № 273-ФЗ «Об образовании в Российской Федерации»;</a:t>
            </a:r>
          </a:p>
          <a:p>
            <a:pPr algn="just"/>
            <a:r>
              <a:rPr lang="ru-RU" dirty="0" smtClean="0"/>
              <a:t>Федеральные государственные образовательные стандарты;</a:t>
            </a:r>
          </a:p>
          <a:p>
            <a:pPr algn="just"/>
            <a:r>
              <a:rPr lang="ru-RU" dirty="0" smtClean="0"/>
              <a:t>Распоряжение Министерства просвещения Российской Федерации от 9 сентября 2019 года № Р-93 «Об утверждении примерного Положения о психолого-педагогическом консилиуме образовательной организации»;</a:t>
            </a:r>
          </a:p>
          <a:p>
            <a:pPr algn="just"/>
            <a:r>
              <a:rPr lang="ru-RU" dirty="0" smtClean="0"/>
              <a:t>Письмо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27 марта 2000 года № 27/901-6 «О психолого-медико-педагогическом консилиуме образовательного учреждения»;</a:t>
            </a:r>
          </a:p>
          <a:p>
            <a:pPr algn="just"/>
            <a:r>
              <a:rPr lang="ru-RU" dirty="0" smtClean="0"/>
              <a:t>Письмо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11 марта 2016 года № ВК-452/07 «О введении ФГОС ОВЗ» (приложение 2 к Методическим рекомендациям по вопросам внедрения ФГОС ОВЗ);– письмо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20 февраля 2017 года № 07-818 «О направлении методических рекомендаций по вопросам организации образования в рамках внедрения ФГОС ОВЗ»;</a:t>
            </a:r>
          </a:p>
          <a:p>
            <a:pPr algn="just"/>
            <a:r>
              <a:rPr lang="ru-RU" dirty="0" smtClean="0"/>
              <a:t>Локальные акты образовательной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448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направления </a:t>
            </a:r>
            <a:r>
              <a:rPr lang="ru-RU" b="1" dirty="0" err="1"/>
              <a:t>психолого</a:t>
            </a:r>
            <a:r>
              <a:rPr lang="ru-RU" b="1" dirty="0"/>
              <a:t>–педагогического сопровождения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ru-RU" dirty="0" smtClean="0"/>
              <a:t>диагностическая  работа </a:t>
            </a:r>
          </a:p>
          <a:p>
            <a:r>
              <a:rPr lang="ru-RU" dirty="0" smtClean="0"/>
              <a:t>коррекционно-развивающая  работа </a:t>
            </a:r>
          </a:p>
          <a:p>
            <a:r>
              <a:rPr lang="ru-RU" dirty="0" smtClean="0"/>
              <a:t>консультативная  работа </a:t>
            </a:r>
          </a:p>
          <a:p>
            <a:r>
              <a:rPr lang="ru-RU" dirty="0" smtClean="0"/>
              <a:t>информационно-просветительская  работа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930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/>
              <a:t>Развитие  универсальных учебных действий (УУД) у детей с ограниченными возможностями здоровья (ОВЗ)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Одной из важнейших задач образования в соответствии с Федеральным государственным образовательным стандартом является обеспечение «условий для индивидуального развития всех обучающихся, в особенности тех, кто в наибольшей степени нуждается в специальных условиях обучения»,  «детей с ограниченными возможностями здоровья», «учет образовательных потребностей детей с ограниченными возможностями здоровья».</a:t>
            </a:r>
          </a:p>
          <a:p>
            <a:pPr algn="just"/>
            <a:r>
              <a:rPr lang="ru-RU" dirty="0" smtClean="0"/>
              <a:t>Обязательным условием является систематическая специальная психолого-педагогическая поддержка, которая предполагает  создание адекватных условий для реализаций особых образовательных потребностей ребенка с ограниченными возможностями здоровья.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6143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Коммуникативные универсальные учебные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/>
              <a:t>Планирование</a:t>
            </a:r>
            <a:r>
              <a:rPr lang="ru-RU" dirty="0"/>
              <a:t> учебного сотрудничества с учителем и сверстниками – определение целей, функций участников, способов взаимодействия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/>
              <a:t>Постановка вопросов </a:t>
            </a:r>
            <a:r>
              <a:rPr lang="ru-RU" dirty="0"/>
              <a:t>–   инициативное сотрудничество в поиске и сборе информации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/>
              <a:t>Разрешение конфликтов</a:t>
            </a:r>
            <a:r>
              <a:rPr lang="ru-RU" i="1" dirty="0"/>
              <a:t> </a:t>
            </a:r>
            <a:r>
              <a:rPr lang="ru-RU" dirty="0"/>
              <a:t>–   выявление, идентификация проблемы, поиск и оценка альтернативных способов разрешение конфликта, принятие решения и его реализация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/>
              <a:t>Управление поведением партнера</a:t>
            </a:r>
            <a:r>
              <a:rPr lang="ru-RU" i="1" dirty="0"/>
              <a:t> </a:t>
            </a:r>
            <a:r>
              <a:rPr lang="ru-RU" dirty="0"/>
              <a:t>–   контроль, коррекция, оценка действий партнера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/>
              <a:t>Умение с достаточной полнотой и точностью выражать свои мысли</a:t>
            </a:r>
            <a:r>
              <a:rPr lang="ru-RU" dirty="0"/>
              <a:t> в соответствии с задачами и условиями коммуникации, владение монологической и диалогической формами речи в соответствии с грамматическими и синтаксическими нормами родного языка.</a:t>
            </a:r>
          </a:p>
        </p:txBody>
      </p:sp>
    </p:spTree>
    <p:extLst>
      <p:ext uri="{BB962C8B-B14F-4D97-AF65-F5344CB8AC3E}">
        <p14:creationId xmlns:p14="http://schemas.microsoft.com/office/powerpoint/2010/main" val="1379096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000" b="1" dirty="0" smtClean="0"/>
              <a:t>Система психолого-педагогического сопровождения в рамках реализации Программы коррекционной работы с ребенком с ОВЗ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7467600" cy="426908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Программа коррекционной работы предусматривает создание специальных условий обучения и воспитания, позволяющих учитывать особые образовательные потребности детей с ограниченными возможностями здоровья посредством индивидуализации и дифференциации  образовательного процесса</a:t>
            </a:r>
          </a:p>
          <a:p>
            <a:pPr algn="just"/>
            <a:r>
              <a:rPr lang="ru-RU" dirty="0" smtClean="0"/>
              <a:t>Одним из наиболее важных требований к условиям реализации коррекционной  программы по оказанию помощи детям с ограниченными возможностями здоровья является психолого-педагогическое сопровождение образовательного процесса.  Осуществление индивидуально ориентированной психолого-медико-педагогической помощи детям с ограниченными возможностями здоровья с учётом особенностей психического и (или) физического развития, индивидуальных возможностей детей (в соответствии с рекомендациями психолого-медико-педагогической комиссии (ПМПК))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9325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931224" cy="578125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Обеспечение дифференцированных условий образования:</a:t>
            </a:r>
          </a:p>
          <a:p>
            <a:pPr algn="just"/>
            <a:r>
              <a:rPr lang="ru-RU" dirty="0" smtClean="0"/>
              <a:t>-оптимальный режим учебных нагрузок;</a:t>
            </a:r>
          </a:p>
          <a:p>
            <a:pPr algn="just"/>
            <a:r>
              <a:rPr lang="ru-RU" dirty="0" smtClean="0"/>
              <a:t>-вариативные формы получения образования и специализированной помощи  в соответствии с рекомендациями психолого-медико-педагогической комиссии;</a:t>
            </a:r>
          </a:p>
          <a:p>
            <a:pPr algn="just"/>
            <a:r>
              <a:rPr lang="ru-RU" dirty="0" smtClean="0"/>
              <a:t>-коррекционная направленность учебно-воспитательного процесса;</a:t>
            </a:r>
          </a:p>
          <a:p>
            <a:pPr algn="just"/>
            <a:r>
              <a:rPr lang="ru-RU" dirty="0" smtClean="0"/>
              <a:t>-учёт индивидуальных особенностей ребёнка;</a:t>
            </a:r>
          </a:p>
          <a:p>
            <a:pPr algn="just"/>
            <a:r>
              <a:rPr lang="ru-RU" dirty="0" smtClean="0"/>
              <a:t>-соблюдение комфортного психоэмоционального режима.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</TotalTime>
  <Words>568</Words>
  <Application>Microsoft Office PowerPoint</Application>
  <PresentationFormat>Экран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Управление системой организационно-методического  и психолого-педагогического сопровождения детей с ОВЗ </vt:lpstr>
      <vt:lpstr>Организационно-содержательные  аспекты деятельности  психолого-педагогического консилиума образовательной организации</vt:lpstr>
      <vt:lpstr>Презентация PowerPoint</vt:lpstr>
      <vt:lpstr>Деятельность ППк регламентируют следующие нормативно-правовые документы:</vt:lpstr>
      <vt:lpstr>Основные направления психолого–педагогического сопровождения</vt:lpstr>
      <vt:lpstr>Развитие  универсальных учебных действий (УУД) у детей с ограниченными возможностями здоровья (ОВЗ)</vt:lpstr>
      <vt:lpstr>Коммуникативные универсальные учебные </vt:lpstr>
      <vt:lpstr>           Система психолого-педагогического сопровождения в рамках реализации Программы коррекционной работы с ребенком с ОВЗ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системой организационно-методического  и психолого-педагогического сопровождения детей с ОВЗ</dc:title>
  <dc:creator>Lenovo</dc:creator>
  <cp:lastModifiedBy>Lenovo</cp:lastModifiedBy>
  <cp:revision>4</cp:revision>
  <dcterms:created xsi:type="dcterms:W3CDTF">2024-02-07T11:02:36Z</dcterms:created>
  <dcterms:modified xsi:type="dcterms:W3CDTF">2024-02-07T11:33:16Z</dcterms:modified>
</cp:coreProperties>
</file>