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60" r:id="rId8"/>
    <p:sldId id="261" r:id="rId9"/>
    <p:sldId id="262" r:id="rId10"/>
    <p:sldId id="263" r:id="rId11"/>
    <p:sldId id="274" r:id="rId12"/>
    <p:sldId id="264" r:id="rId13"/>
    <p:sldId id="275" r:id="rId14"/>
    <p:sldId id="265" r:id="rId15"/>
    <p:sldId id="272" r:id="rId16"/>
    <p:sldId id="266" r:id="rId17"/>
    <p:sldId id="267" r:id="rId18"/>
    <p:sldId id="268" r:id="rId19"/>
    <p:sldId id="284" r:id="rId20"/>
    <p:sldId id="279" r:id="rId21"/>
    <p:sldId id="280" r:id="rId22"/>
    <p:sldId id="281" r:id="rId23"/>
    <p:sldId id="269" r:id="rId24"/>
    <p:sldId id="285" r:id="rId25"/>
    <p:sldId id="270" r:id="rId26"/>
    <p:sldId id="27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CC99"/>
    <a:srgbClr val="FF7C80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BBEB6600-0667-4891-9AA1-44008756EC9E}" type="presOf" srcId="{B98E131D-0218-44E6-9FF6-63BBC0330BDF}" destId="{3F707009-8CC6-4053-BA3F-CF8FAD801BBF}" srcOrd="0" destOrd="0" presId="urn:microsoft.com/office/officeart/2008/layout/PictureAccentList"/>
    <dgm:cxn modelId="{298D1F36-56FB-4DDD-93B4-603DCCE29912}" type="presOf" srcId="{60836A9C-277D-4F45-A4EE-90CA66DC7431}" destId="{BF3E8DA4-E8F2-446A-819D-9D2F2175175F}" srcOrd="0" destOrd="0" presId="urn:microsoft.com/office/officeart/2008/layout/PictureAccentList"/>
    <dgm:cxn modelId="{AA738846-ED7F-4496-BB14-919BE2708271}" type="presOf" srcId="{6A50600A-A4A4-4AA7-AEE5-4BF2804421A9}" destId="{F1540ACA-EE05-4E09-AE33-94A99B8E984B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A75009AE-0012-4698-9B3D-6B73C4D54AB0}" type="presOf" srcId="{763FA37C-D241-44F9-9721-38874F159F8E}" destId="{88953ED3-BA39-4E4B-A40E-C97F4D27ADE1}" srcOrd="0" destOrd="0" presId="urn:microsoft.com/office/officeart/2008/layout/PictureAccentList"/>
    <dgm:cxn modelId="{D70E97AE-060A-4AC7-8A9F-F4C135367D19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DB7191C7-8F1A-48C9-AC9F-D4A31A2F04DC}" type="presOf" srcId="{EC836AD8-3F90-4FCD-A55F-B468BA199707}" destId="{E2B9C7AF-17E8-4895-82D0-9DCB68DA53BA}" srcOrd="0" destOrd="0" presId="urn:microsoft.com/office/officeart/2008/layout/PictureAccentList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4E8E78AD-485A-413F-929F-FD734454F851}" type="presParOf" srcId="{BF3E8DA4-E8F2-446A-819D-9D2F2175175F}" destId="{7CEC375C-3F44-4764-9C8F-12B16CA64BBB}" srcOrd="0" destOrd="0" presId="urn:microsoft.com/office/officeart/2008/layout/PictureAccentList"/>
    <dgm:cxn modelId="{AFE45D28-876A-4D85-80DF-9193F8D4D002}" type="presParOf" srcId="{7CEC375C-3F44-4764-9C8F-12B16CA64BBB}" destId="{D2E9B0D6-CFB6-4816-9B54-F4E307371C02}" srcOrd="0" destOrd="0" presId="urn:microsoft.com/office/officeart/2008/layout/PictureAccentList"/>
    <dgm:cxn modelId="{82551561-2ECC-420D-91C4-E55C72A9B0B8}" type="presParOf" srcId="{D2E9B0D6-CFB6-4816-9B54-F4E307371C02}" destId="{F1540ACA-EE05-4E09-AE33-94A99B8E984B}" srcOrd="0" destOrd="0" presId="urn:microsoft.com/office/officeart/2008/layout/PictureAccentList"/>
    <dgm:cxn modelId="{7207B1CC-DD16-4EC4-8910-81DE068BFEFE}" type="presParOf" srcId="{7CEC375C-3F44-4764-9C8F-12B16CA64BBB}" destId="{E0829435-7F42-4A0F-BAA8-DF60F30CA5B8}" srcOrd="1" destOrd="0" presId="urn:microsoft.com/office/officeart/2008/layout/PictureAccentList"/>
    <dgm:cxn modelId="{0717A0C7-D338-4A52-99EF-6F37ED60CDBD}" type="presParOf" srcId="{BF3E8DA4-E8F2-446A-819D-9D2F2175175F}" destId="{8531863D-F2BD-4CA2-A187-F0F1F86B8AF4}" srcOrd="1" destOrd="0" presId="urn:microsoft.com/office/officeart/2008/layout/PictureAccentList"/>
    <dgm:cxn modelId="{49B521CE-4E46-4D37-AE24-8B3DC7E45F35}" type="presParOf" srcId="{8531863D-F2BD-4CA2-A187-F0F1F86B8AF4}" destId="{B5262134-87CA-4A52-A51F-16EFB0B643FC}" srcOrd="0" destOrd="0" presId="urn:microsoft.com/office/officeart/2008/layout/PictureAccentList"/>
    <dgm:cxn modelId="{9F3DC62F-64B9-46B6-BCD6-63F1AA0337C7}" type="presParOf" srcId="{B5262134-87CA-4A52-A51F-16EFB0B643FC}" destId="{88953ED3-BA39-4E4B-A40E-C97F4D27ADE1}" srcOrd="0" destOrd="0" presId="urn:microsoft.com/office/officeart/2008/layout/PictureAccentList"/>
    <dgm:cxn modelId="{156CF4C6-F48B-423A-8140-ADFB7D0C3449}" type="presParOf" srcId="{8531863D-F2BD-4CA2-A187-F0F1F86B8AF4}" destId="{5F21AC93-8B3F-4B0A-BB5D-620C387A2F4E}" srcOrd="1" destOrd="0" presId="urn:microsoft.com/office/officeart/2008/layout/PictureAccentList"/>
    <dgm:cxn modelId="{5AB685A7-96D2-4871-A356-A5CFCAFCC63C}" type="presParOf" srcId="{BF3E8DA4-E8F2-446A-819D-9D2F2175175F}" destId="{86544AF3-3FEE-420B-B6A9-A9DD42C4CC4F}" srcOrd="2" destOrd="0" presId="urn:microsoft.com/office/officeart/2008/layout/PictureAccentList"/>
    <dgm:cxn modelId="{0015AB96-61C0-486F-A277-72C7A1E18949}" type="presParOf" srcId="{86544AF3-3FEE-420B-B6A9-A9DD42C4CC4F}" destId="{CBA259C8-0E45-443C-9EAE-2559BCB3CE2A}" srcOrd="0" destOrd="0" presId="urn:microsoft.com/office/officeart/2008/layout/PictureAccentList"/>
    <dgm:cxn modelId="{2F9EFD6D-EEBB-4590-A82D-96E368261A75}" type="presParOf" srcId="{CBA259C8-0E45-443C-9EAE-2559BCB3CE2A}" destId="{E2B9C7AF-17E8-4895-82D0-9DCB68DA53BA}" srcOrd="0" destOrd="0" presId="urn:microsoft.com/office/officeart/2008/layout/PictureAccentList"/>
    <dgm:cxn modelId="{69785BAD-7EF6-4135-93D6-87D2EB60F1DF}" type="presParOf" srcId="{86544AF3-3FEE-420B-B6A9-A9DD42C4CC4F}" destId="{44A70B6B-F867-410C-AF5B-71101B708954}" srcOrd="1" destOrd="0" presId="urn:microsoft.com/office/officeart/2008/layout/PictureAccentList"/>
    <dgm:cxn modelId="{84689607-4350-46E7-820E-46784DABCF95}" type="presParOf" srcId="{BF3E8DA4-E8F2-446A-819D-9D2F2175175F}" destId="{3F8E1E3B-ED89-4842-855C-E34FCF7BFF55}" srcOrd="3" destOrd="0" presId="urn:microsoft.com/office/officeart/2008/layout/PictureAccentList"/>
    <dgm:cxn modelId="{8147B01A-2145-420F-BC3D-3DED3F497B10}" type="presParOf" srcId="{3F8E1E3B-ED89-4842-855C-E34FCF7BFF55}" destId="{BB703E61-A0FB-49A8-9D0A-FCFDE5F0C077}" srcOrd="0" destOrd="0" presId="urn:microsoft.com/office/officeart/2008/layout/PictureAccentList"/>
    <dgm:cxn modelId="{6E92D8D0-0963-4258-AFA7-6A19E0C38832}" type="presParOf" srcId="{BB703E61-A0FB-49A8-9D0A-FCFDE5F0C077}" destId="{C50420E6-AE87-4238-B7C6-D5E5F75EDFDF}" srcOrd="0" destOrd="0" presId="urn:microsoft.com/office/officeart/2008/layout/PictureAccentList"/>
    <dgm:cxn modelId="{625AE3A4-2602-4B37-BF9D-9A94263BDC19}" type="presParOf" srcId="{3F8E1E3B-ED89-4842-855C-E34FCF7BFF55}" destId="{096FD902-56FA-49F3-80EF-789C2B56793A}" srcOrd="1" destOrd="0" presId="urn:microsoft.com/office/officeart/2008/layout/PictureAccentList"/>
    <dgm:cxn modelId="{FC00A60F-C371-476E-A634-9DD7180E9939}" type="presParOf" srcId="{BF3E8DA4-E8F2-446A-819D-9D2F2175175F}" destId="{F044DC8A-1484-451E-AD9B-F69A520ACCD1}" srcOrd="4" destOrd="0" presId="urn:microsoft.com/office/officeart/2008/layout/PictureAccentList"/>
    <dgm:cxn modelId="{F1DDB5E0-F35D-4B67-B0C1-4F49EB296840}" type="presParOf" srcId="{F044DC8A-1484-451E-AD9B-F69A520ACCD1}" destId="{3314B7A3-06F1-45E3-AF7A-EB5EB284E525}" srcOrd="0" destOrd="0" presId="urn:microsoft.com/office/officeart/2008/layout/PictureAccentList"/>
    <dgm:cxn modelId="{1C39EF70-7758-423B-8F82-7936371BC19C}" type="presParOf" srcId="{3314B7A3-06F1-45E3-AF7A-EB5EB284E525}" destId="{3F707009-8CC6-4053-BA3F-CF8FAD801BBF}" srcOrd="0" destOrd="0" presId="urn:microsoft.com/office/officeart/2008/layout/PictureAccentList"/>
    <dgm:cxn modelId="{957EB3E0-EB58-426D-9059-77427CF34DF4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23596F-D23E-4841-ABEB-F15A836A5F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0160F-64CF-43BA-BE97-E736AB774C9C}">
      <dgm:prSet phldrT="[Текст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sz="1000" dirty="0">
              <a:solidFill>
                <a:schemeClr val="bg1"/>
              </a:solidFill>
            </a:rPr>
            <a:t>источник</a:t>
          </a:r>
        </a:p>
      </dgm:t>
    </dgm:pt>
    <dgm:pt modelId="{15E81F1A-D06D-4B16-8359-F9A333B2F95B}" type="parTrans" cxnId="{30507066-8728-4C54-9C5A-B204A1802175}">
      <dgm:prSet/>
      <dgm:spPr/>
      <dgm:t>
        <a:bodyPr/>
        <a:lstStyle/>
        <a:p>
          <a:endParaRPr lang="ru-RU" sz="1000"/>
        </a:p>
      </dgm:t>
    </dgm:pt>
    <dgm:pt modelId="{F88B1EA1-5961-4F85-805E-7F72D6E83750}" type="sibTrans" cxnId="{30507066-8728-4C54-9C5A-B204A1802175}">
      <dgm:prSet/>
      <dgm:spPr/>
      <dgm:t>
        <a:bodyPr/>
        <a:lstStyle/>
        <a:p>
          <a:endParaRPr lang="ru-RU" sz="1000"/>
        </a:p>
      </dgm:t>
    </dgm:pt>
    <dgm:pt modelId="{077F05D0-8EFE-45DF-90BF-5AB43AE1D3F2}">
      <dgm:prSet phldrT="[Текст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sz="900" dirty="0">
              <a:solidFill>
                <a:schemeClr val="bg1"/>
              </a:solidFill>
            </a:rPr>
            <a:t>сообщение</a:t>
          </a:r>
        </a:p>
      </dgm:t>
    </dgm:pt>
    <dgm:pt modelId="{BDF1DD7F-1090-4FDB-844C-531D91D1D9EC}" type="parTrans" cxnId="{F99C46FA-845A-4035-B290-B9F3932267F0}">
      <dgm:prSet/>
      <dgm:spPr/>
      <dgm:t>
        <a:bodyPr/>
        <a:lstStyle/>
        <a:p>
          <a:endParaRPr lang="ru-RU" sz="1000"/>
        </a:p>
      </dgm:t>
    </dgm:pt>
    <dgm:pt modelId="{842E699A-FE20-40F0-BBC4-1945F6E1E35F}" type="sibTrans" cxnId="{F99C46FA-845A-4035-B290-B9F3932267F0}">
      <dgm:prSet/>
      <dgm:spPr/>
      <dgm:t>
        <a:bodyPr/>
        <a:lstStyle/>
        <a:p>
          <a:endParaRPr lang="ru-RU" sz="1000"/>
        </a:p>
      </dgm:t>
    </dgm:pt>
    <dgm:pt modelId="{DE854F2F-5789-4D6E-8DB7-07F1E7964991}">
      <dgm:prSet phldrT="[Текст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sz="800" dirty="0">
              <a:solidFill>
                <a:schemeClr val="bg1"/>
              </a:solidFill>
            </a:rPr>
            <a:t>кодирующее устройство</a:t>
          </a:r>
        </a:p>
      </dgm:t>
    </dgm:pt>
    <dgm:pt modelId="{0B8A0F24-51C0-4219-818A-9C54DE0EC993}" type="parTrans" cxnId="{3C2AE1E2-557C-40C4-BE15-A39179E8B93E}">
      <dgm:prSet/>
      <dgm:spPr/>
      <dgm:t>
        <a:bodyPr/>
        <a:lstStyle/>
        <a:p>
          <a:endParaRPr lang="ru-RU" sz="1000"/>
        </a:p>
      </dgm:t>
    </dgm:pt>
    <dgm:pt modelId="{5393588C-0069-4184-9D26-827B977FD267}" type="sibTrans" cxnId="{3C2AE1E2-557C-40C4-BE15-A39179E8B93E}">
      <dgm:prSet/>
      <dgm:spPr/>
      <dgm:t>
        <a:bodyPr/>
        <a:lstStyle/>
        <a:p>
          <a:endParaRPr lang="ru-RU" sz="1000"/>
        </a:p>
      </dgm:t>
    </dgm:pt>
    <dgm:pt modelId="{16714C4C-7424-4CAB-A7BB-10B911A1555C}" type="pres">
      <dgm:prSet presAssocID="{2F23596F-D23E-4841-ABEB-F15A836A5FE5}" presName="Name0" presStyleCnt="0">
        <dgm:presLayoutVars>
          <dgm:dir/>
          <dgm:animLvl val="lvl"/>
          <dgm:resizeHandles val="exact"/>
        </dgm:presLayoutVars>
      </dgm:prSet>
      <dgm:spPr/>
    </dgm:pt>
    <dgm:pt modelId="{D0340911-5EEC-4FEE-8C5E-B5A7092D3613}" type="pres">
      <dgm:prSet presAssocID="{70C0160F-64CF-43BA-BE97-E736AB774C9C}" presName="parTxOnly" presStyleLbl="node1" presStyleIdx="0" presStyleCnt="3" custLinFactNeighborX="-7859">
        <dgm:presLayoutVars>
          <dgm:chMax val="0"/>
          <dgm:chPref val="0"/>
          <dgm:bulletEnabled val="1"/>
        </dgm:presLayoutVars>
      </dgm:prSet>
      <dgm:spPr/>
    </dgm:pt>
    <dgm:pt modelId="{374A51B3-A7A2-40E0-9ACB-D3B6A726718A}" type="pres">
      <dgm:prSet presAssocID="{F88B1EA1-5961-4F85-805E-7F72D6E83750}" presName="parTxOnlySpace" presStyleCnt="0"/>
      <dgm:spPr/>
    </dgm:pt>
    <dgm:pt modelId="{BEC7DB57-73CF-42EE-AF49-F3AB16C3D9D2}" type="pres">
      <dgm:prSet presAssocID="{077F05D0-8EFE-45DF-90BF-5AB43AE1D3F2}" presName="parTxOnly" presStyleLbl="node1" presStyleIdx="1" presStyleCnt="3" custLinFactNeighborX="-3750">
        <dgm:presLayoutVars>
          <dgm:chMax val="0"/>
          <dgm:chPref val="0"/>
          <dgm:bulletEnabled val="1"/>
        </dgm:presLayoutVars>
      </dgm:prSet>
      <dgm:spPr/>
    </dgm:pt>
    <dgm:pt modelId="{07B1B4D8-A663-46AF-B7F0-92471F519406}" type="pres">
      <dgm:prSet presAssocID="{842E699A-FE20-40F0-BBC4-1945F6E1E35F}" presName="parTxOnlySpace" presStyleCnt="0"/>
      <dgm:spPr/>
    </dgm:pt>
    <dgm:pt modelId="{71687DF7-D177-48EE-ACD2-62F5921D63E6}" type="pres">
      <dgm:prSet presAssocID="{DE854F2F-5789-4D6E-8DB7-07F1E7964991}" presName="parTxOnly" presStyleLbl="node1" presStyleIdx="2" presStyleCnt="3" custLinFactNeighborX="7859">
        <dgm:presLayoutVars>
          <dgm:chMax val="0"/>
          <dgm:chPref val="0"/>
          <dgm:bulletEnabled val="1"/>
        </dgm:presLayoutVars>
      </dgm:prSet>
      <dgm:spPr/>
    </dgm:pt>
  </dgm:ptLst>
  <dgm:cxnLst>
    <dgm:cxn modelId="{F8F7EA21-3D8B-4181-8E1A-ACB5F7E6CD53}" type="presOf" srcId="{2F23596F-D23E-4841-ABEB-F15A836A5FE5}" destId="{16714C4C-7424-4CAB-A7BB-10B911A1555C}" srcOrd="0" destOrd="0" presId="urn:microsoft.com/office/officeart/2005/8/layout/chevron1"/>
    <dgm:cxn modelId="{30507066-8728-4C54-9C5A-B204A1802175}" srcId="{2F23596F-D23E-4841-ABEB-F15A836A5FE5}" destId="{70C0160F-64CF-43BA-BE97-E736AB774C9C}" srcOrd="0" destOrd="0" parTransId="{15E81F1A-D06D-4B16-8359-F9A333B2F95B}" sibTransId="{F88B1EA1-5961-4F85-805E-7F72D6E83750}"/>
    <dgm:cxn modelId="{92FC5754-8E58-4C81-8BE9-985D39459CEE}" type="presOf" srcId="{077F05D0-8EFE-45DF-90BF-5AB43AE1D3F2}" destId="{BEC7DB57-73CF-42EE-AF49-F3AB16C3D9D2}" srcOrd="0" destOrd="0" presId="urn:microsoft.com/office/officeart/2005/8/layout/chevron1"/>
    <dgm:cxn modelId="{B9445976-71D2-439D-B6DA-F8351E494A82}" type="presOf" srcId="{DE854F2F-5789-4D6E-8DB7-07F1E7964991}" destId="{71687DF7-D177-48EE-ACD2-62F5921D63E6}" srcOrd="0" destOrd="0" presId="urn:microsoft.com/office/officeart/2005/8/layout/chevron1"/>
    <dgm:cxn modelId="{3C2AE1E2-557C-40C4-BE15-A39179E8B93E}" srcId="{2F23596F-D23E-4841-ABEB-F15A836A5FE5}" destId="{DE854F2F-5789-4D6E-8DB7-07F1E7964991}" srcOrd="2" destOrd="0" parTransId="{0B8A0F24-51C0-4219-818A-9C54DE0EC993}" sibTransId="{5393588C-0069-4184-9D26-827B977FD267}"/>
    <dgm:cxn modelId="{E4221BF3-5AFB-4B69-817A-C8E59C8C58E5}" type="presOf" srcId="{70C0160F-64CF-43BA-BE97-E736AB774C9C}" destId="{D0340911-5EEC-4FEE-8C5E-B5A7092D3613}" srcOrd="0" destOrd="0" presId="urn:microsoft.com/office/officeart/2005/8/layout/chevron1"/>
    <dgm:cxn modelId="{F99C46FA-845A-4035-B290-B9F3932267F0}" srcId="{2F23596F-D23E-4841-ABEB-F15A836A5FE5}" destId="{077F05D0-8EFE-45DF-90BF-5AB43AE1D3F2}" srcOrd="1" destOrd="0" parTransId="{BDF1DD7F-1090-4FDB-844C-531D91D1D9EC}" sibTransId="{842E699A-FE20-40F0-BBC4-1945F6E1E35F}"/>
    <dgm:cxn modelId="{F5630419-9467-47C7-9E1B-5774BBAE7148}" type="presParOf" srcId="{16714C4C-7424-4CAB-A7BB-10B911A1555C}" destId="{D0340911-5EEC-4FEE-8C5E-B5A7092D3613}" srcOrd="0" destOrd="0" presId="urn:microsoft.com/office/officeart/2005/8/layout/chevron1"/>
    <dgm:cxn modelId="{C62D7E2A-4425-4286-8FCF-D1A313EDCB80}" type="presParOf" srcId="{16714C4C-7424-4CAB-A7BB-10B911A1555C}" destId="{374A51B3-A7A2-40E0-9ACB-D3B6A726718A}" srcOrd="1" destOrd="0" presId="urn:microsoft.com/office/officeart/2005/8/layout/chevron1"/>
    <dgm:cxn modelId="{7ED52543-9A11-48F5-8E64-020484E46AB9}" type="presParOf" srcId="{16714C4C-7424-4CAB-A7BB-10B911A1555C}" destId="{BEC7DB57-73CF-42EE-AF49-F3AB16C3D9D2}" srcOrd="2" destOrd="0" presId="urn:microsoft.com/office/officeart/2005/8/layout/chevron1"/>
    <dgm:cxn modelId="{97BB7193-62DA-431D-A5B6-D434BFBBD84F}" type="presParOf" srcId="{16714C4C-7424-4CAB-A7BB-10B911A1555C}" destId="{07B1B4D8-A663-46AF-B7F0-92471F519406}" srcOrd="3" destOrd="0" presId="urn:microsoft.com/office/officeart/2005/8/layout/chevron1"/>
    <dgm:cxn modelId="{AE6B6C53-7725-4232-8DA8-1393B0E982CE}" type="presParOf" srcId="{16714C4C-7424-4CAB-A7BB-10B911A1555C}" destId="{71687DF7-D177-48EE-ACD2-62F5921D63E6}" srcOrd="4" destOrd="0" presId="urn:microsoft.com/office/officeart/2005/8/layout/chevron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0C55BA-7B27-4892-90CB-D08222F35F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145B38-649F-41BE-B9E3-28BF0AB389EA}">
      <dgm:prSet phldrT="[Текст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sz="800" dirty="0">
              <a:solidFill>
                <a:schemeClr val="bg1"/>
              </a:solidFill>
            </a:rPr>
            <a:t>декодирующее устройство</a:t>
          </a:r>
        </a:p>
      </dgm:t>
    </dgm:pt>
    <dgm:pt modelId="{E28DD072-A293-492D-820A-ECBCFF435F77}" type="parTrans" cxnId="{681EEF27-4DAF-43AD-9A79-E13DB804AAAB}">
      <dgm:prSet/>
      <dgm:spPr/>
      <dgm:t>
        <a:bodyPr/>
        <a:lstStyle/>
        <a:p>
          <a:endParaRPr lang="ru-RU" sz="2000"/>
        </a:p>
      </dgm:t>
    </dgm:pt>
    <dgm:pt modelId="{D604616E-5A2D-4412-BC93-841F107ACB13}" type="sibTrans" cxnId="{681EEF27-4DAF-43AD-9A79-E13DB804AAAB}">
      <dgm:prSet/>
      <dgm:spPr/>
      <dgm:t>
        <a:bodyPr/>
        <a:lstStyle/>
        <a:p>
          <a:endParaRPr lang="ru-RU" sz="2000"/>
        </a:p>
      </dgm:t>
    </dgm:pt>
    <dgm:pt modelId="{D6B9CD02-6E1E-4555-95BB-41ECC885D95C}">
      <dgm:prSet phldrT="[Текст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sz="1000" dirty="0">
              <a:solidFill>
                <a:schemeClr val="bg1"/>
              </a:solidFill>
            </a:rPr>
            <a:t>сообщение</a:t>
          </a:r>
        </a:p>
      </dgm:t>
    </dgm:pt>
    <dgm:pt modelId="{BA560687-2022-4A4F-9EA9-1A367B9B478D}" type="parTrans" cxnId="{04E2E374-6158-4187-B8F4-AF83E08C8BB4}">
      <dgm:prSet/>
      <dgm:spPr/>
      <dgm:t>
        <a:bodyPr/>
        <a:lstStyle/>
        <a:p>
          <a:endParaRPr lang="ru-RU" sz="2000"/>
        </a:p>
      </dgm:t>
    </dgm:pt>
    <dgm:pt modelId="{C35BEAEE-7FA9-4A15-A12D-E869D93841C7}" type="sibTrans" cxnId="{04E2E374-6158-4187-B8F4-AF83E08C8BB4}">
      <dgm:prSet/>
      <dgm:spPr/>
      <dgm:t>
        <a:bodyPr/>
        <a:lstStyle/>
        <a:p>
          <a:endParaRPr lang="ru-RU" sz="2000"/>
        </a:p>
      </dgm:t>
    </dgm:pt>
    <dgm:pt modelId="{45E95775-036F-46D3-8A45-4978BBE4F303}">
      <dgm:prSet phldrT="[Текст]" custT="1"/>
      <dgm:spPr>
        <a:solidFill>
          <a:srgbClr val="33CCCC"/>
        </a:solidFill>
        <a:ln>
          <a:solidFill>
            <a:srgbClr val="33CCCC"/>
          </a:solidFill>
        </a:ln>
      </dgm:spPr>
      <dgm:t>
        <a:bodyPr/>
        <a:lstStyle/>
        <a:p>
          <a:r>
            <a:rPr lang="ru-RU" sz="1000" dirty="0">
              <a:solidFill>
                <a:schemeClr val="bg1"/>
              </a:solidFill>
            </a:rPr>
            <a:t>приемник</a:t>
          </a:r>
        </a:p>
      </dgm:t>
    </dgm:pt>
    <dgm:pt modelId="{480FC60D-D1A1-471B-B8F2-4D06CB07C6D9}" type="parTrans" cxnId="{A4F85B61-1268-44A9-B258-AA5239720A6D}">
      <dgm:prSet/>
      <dgm:spPr/>
      <dgm:t>
        <a:bodyPr/>
        <a:lstStyle/>
        <a:p>
          <a:endParaRPr lang="ru-RU" sz="2000"/>
        </a:p>
      </dgm:t>
    </dgm:pt>
    <dgm:pt modelId="{9132701B-95F9-4880-AA4F-68DF1E993967}" type="sibTrans" cxnId="{A4F85B61-1268-44A9-B258-AA5239720A6D}">
      <dgm:prSet/>
      <dgm:spPr/>
      <dgm:t>
        <a:bodyPr/>
        <a:lstStyle/>
        <a:p>
          <a:endParaRPr lang="ru-RU" sz="2000"/>
        </a:p>
      </dgm:t>
    </dgm:pt>
    <dgm:pt modelId="{0A66B4C9-7EA2-447F-B77A-80367D783B62}" type="pres">
      <dgm:prSet presAssocID="{0C0C55BA-7B27-4892-90CB-D08222F35FD0}" presName="Name0" presStyleCnt="0">
        <dgm:presLayoutVars>
          <dgm:dir/>
          <dgm:animLvl val="lvl"/>
          <dgm:resizeHandles val="exact"/>
        </dgm:presLayoutVars>
      </dgm:prSet>
      <dgm:spPr/>
    </dgm:pt>
    <dgm:pt modelId="{01C5A43E-D33B-44AB-BB04-40D2E68E34E8}" type="pres">
      <dgm:prSet presAssocID="{DF145B38-649F-41BE-B9E3-28BF0AB389EA}" presName="parTxOnly" presStyleLbl="node1" presStyleIdx="0" presStyleCnt="3" custLinFactNeighborX="-6379" custLinFactNeighborY="-29647">
        <dgm:presLayoutVars>
          <dgm:chMax val="0"/>
          <dgm:chPref val="0"/>
          <dgm:bulletEnabled val="1"/>
        </dgm:presLayoutVars>
      </dgm:prSet>
      <dgm:spPr/>
    </dgm:pt>
    <dgm:pt modelId="{BCF1173C-6849-4609-B2C9-59C7D81BF230}" type="pres">
      <dgm:prSet presAssocID="{D604616E-5A2D-4412-BC93-841F107ACB13}" presName="parTxOnlySpace" presStyleCnt="0"/>
      <dgm:spPr/>
    </dgm:pt>
    <dgm:pt modelId="{E0B7E25E-A49D-4D3A-B46A-A7DB369C1AA4}" type="pres">
      <dgm:prSet presAssocID="{D6B9CD02-6E1E-4555-95BB-41ECC885D95C}" presName="parTxOnly" presStyleLbl="node1" presStyleIdx="1" presStyleCnt="3" custLinFactNeighborX="-769">
        <dgm:presLayoutVars>
          <dgm:chMax val="0"/>
          <dgm:chPref val="0"/>
          <dgm:bulletEnabled val="1"/>
        </dgm:presLayoutVars>
      </dgm:prSet>
      <dgm:spPr/>
    </dgm:pt>
    <dgm:pt modelId="{5D98BF27-DA2E-4BB5-B8EA-2E092B7FB9FE}" type="pres">
      <dgm:prSet presAssocID="{C35BEAEE-7FA9-4A15-A12D-E869D93841C7}" presName="parTxOnlySpace" presStyleCnt="0"/>
      <dgm:spPr/>
    </dgm:pt>
    <dgm:pt modelId="{13DD929E-0535-4929-9C02-BCDA06C49B76}" type="pres">
      <dgm:prSet presAssocID="{45E95775-036F-46D3-8A45-4978BBE4F303}" presName="parTxOnly" presStyleLbl="node1" presStyleIdx="2" presStyleCnt="3" custLinFactNeighborX="7199">
        <dgm:presLayoutVars>
          <dgm:chMax val="0"/>
          <dgm:chPref val="0"/>
          <dgm:bulletEnabled val="1"/>
        </dgm:presLayoutVars>
      </dgm:prSet>
      <dgm:spPr/>
    </dgm:pt>
  </dgm:ptLst>
  <dgm:cxnLst>
    <dgm:cxn modelId="{83265C13-FCF8-4313-97ED-C03F52E38ABD}" type="presOf" srcId="{DF145B38-649F-41BE-B9E3-28BF0AB389EA}" destId="{01C5A43E-D33B-44AB-BB04-40D2E68E34E8}" srcOrd="0" destOrd="0" presId="urn:microsoft.com/office/officeart/2005/8/layout/chevron1"/>
    <dgm:cxn modelId="{72CFEA27-8C93-4BDB-A7E7-CBC85D11204E}" type="presOf" srcId="{D6B9CD02-6E1E-4555-95BB-41ECC885D95C}" destId="{E0B7E25E-A49D-4D3A-B46A-A7DB369C1AA4}" srcOrd="0" destOrd="0" presId="urn:microsoft.com/office/officeart/2005/8/layout/chevron1"/>
    <dgm:cxn modelId="{681EEF27-4DAF-43AD-9A79-E13DB804AAAB}" srcId="{0C0C55BA-7B27-4892-90CB-D08222F35FD0}" destId="{DF145B38-649F-41BE-B9E3-28BF0AB389EA}" srcOrd="0" destOrd="0" parTransId="{E28DD072-A293-492D-820A-ECBCFF435F77}" sibTransId="{D604616E-5A2D-4412-BC93-841F107ACB13}"/>
    <dgm:cxn modelId="{A4F85B61-1268-44A9-B258-AA5239720A6D}" srcId="{0C0C55BA-7B27-4892-90CB-D08222F35FD0}" destId="{45E95775-036F-46D3-8A45-4978BBE4F303}" srcOrd="2" destOrd="0" parTransId="{480FC60D-D1A1-471B-B8F2-4D06CB07C6D9}" sibTransId="{9132701B-95F9-4880-AA4F-68DF1E993967}"/>
    <dgm:cxn modelId="{64F0EC6B-1517-4F5B-83A5-F37919E5FE5D}" type="presOf" srcId="{0C0C55BA-7B27-4892-90CB-D08222F35FD0}" destId="{0A66B4C9-7EA2-447F-B77A-80367D783B62}" srcOrd="0" destOrd="0" presId="urn:microsoft.com/office/officeart/2005/8/layout/chevron1"/>
    <dgm:cxn modelId="{04E2E374-6158-4187-B8F4-AF83E08C8BB4}" srcId="{0C0C55BA-7B27-4892-90CB-D08222F35FD0}" destId="{D6B9CD02-6E1E-4555-95BB-41ECC885D95C}" srcOrd="1" destOrd="0" parTransId="{BA560687-2022-4A4F-9EA9-1A367B9B478D}" sibTransId="{C35BEAEE-7FA9-4A15-A12D-E869D93841C7}"/>
    <dgm:cxn modelId="{96FB59A5-A0D8-4D5B-9C7E-F9BAD1AA48A2}" type="presOf" srcId="{45E95775-036F-46D3-8A45-4978BBE4F303}" destId="{13DD929E-0535-4929-9C02-BCDA06C49B76}" srcOrd="0" destOrd="0" presId="urn:microsoft.com/office/officeart/2005/8/layout/chevron1"/>
    <dgm:cxn modelId="{E9A77684-3BEE-4B44-B2C6-FF47640ACFAA}" type="presParOf" srcId="{0A66B4C9-7EA2-447F-B77A-80367D783B62}" destId="{01C5A43E-D33B-44AB-BB04-40D2E68E34E8}" srcOrd="0" destOrd="0" presId="urn:microsoft.com/office/officeart/2005/8/layout/chevron1"/>
    <dgm:cxn modelId="{5E0D5755-646D-40EB-8806-C951D33B2CAE}" type="presParOf" srcId="{0A66B4C9-7EA2-447F-B77A-80367D783B62}" destId="{BCF1173C-6849-4609-B2C9-59C7D81BF230}" srcOrd="1" destOrd="0" presId="urn:microsoft.com/office/officeart/2005/8/layout/chevron1"/>
    <dgm:cxn modelId="{73FF35D3-D77D-4C9F-B2E3-19F01979EA9B}" type="presParOf" srcId="{0A66B4C9-7EA2-447F-B77A-80367D783B62}" destId="{E0B7E25E-A49D-4D3A-B46A-A7DB369C1AA4}" srcOrd="2" destOrd="0" presId="urn:microsoft.com/office/officeart/2005/8/layout/chevron1"/>
    <dgm:cxn modelId="{9AA2AD7A-7712-4D65-ACA6-C6A7BE0017FA}" type="presParOf" srcId="{0A66B4C9-7EA2-447F-B77A-80367D783B62}" destId="{5D98BF27-DA2E-4BB5-B8EA-2E092B7FB9FE}" srcOrd="3" destOrd="0" presId="urn:microsoft.com/office/officeart/2005/8/layout/chevron1"/>
    <dgm:cxn modelId="{286258B1-71AC-436D-BA0B-81571CEB4FB4}" type="presParOf" srcId="{0A66B4C9-7EA2-447F-B77A-80367D783B62}" destId="{13DD929E-0535-4929-9C02-BCDA06C49B76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1DF8D7-0C19-4D2F-BAC1-315BB8318077}" type="doc">
      <dgm:prSet loTypeId="urn:microsoft.com/office/officeart/2008/layout/IncreasingCircleProces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F03046-C162-4944-BD32-B6EA6D01C150}">
      <dgm:prSet phldrT="[Текст]" custT="1"/>
      <dgm:spPr/>
      <dgm:t>
        <a:bodyPr/>
        <a:lstStyle/>
        <a:p>
          <a:r>
            <a:rPr lang="ru-RU" sz="1000" dirty="0"/>
            <a:t>Кто говорит</a:t>
          </a:r>
        </a:p>
      </dgm:t>
    </dgm:pt>
    <dgm:pt modelId="{CFC2C5E7-5ED5-4C1C-B72C-79F354CE2CE4}" type="parTrans" cxnId="{43DCB8B1-B344-4FB8-B229-6777F98DFE8A}">
      <dgm:prSet/>
      <dgm:spPr/>
      <dgm:t>
        <a:bodyPr/>
        <a:lstStyle/>
        <a:p>
          <a:endParaRPr lang="ru-RU" sz="3600"/>
        </a:p>
      </dgm:t>
    </dgm:pt>
    <dgm:pt modelId="{BA26D394-BA13-4680-8D17-38DCF108A927}" type="sibTrans" cxnId="{43DCB8B1-B344-4FB8-B229-6777F98DFE8A}">
      <dgm:prSet/>
      <dgm:spPr/>
      <dgm:t>
        <a:bodyPr/>
        <a:lstStyle/>
        <a:p>
          <a:endParaRPr lang="ru-RU" sz="3600"/>
        </a:p>
      </dgm:t>
    </dgm:pt>
    <dgm:pt modelId="{ACBD4CF8-190B-4C4B-B6E6-07446BB4E72C}">
      <dgm:prSet phldrT="[Текст]" phldr="1" custT="1"/>
      <dgm:spPr/>
      <dgm:t>
        <a:bodyPr/>
        <a:lstStyle/>
        <a:p>
          <a:endParaRPr lang="ru-RU" sz="1000" dirty="0"/>
        </a:p>
      </dgm:t>
    </dgm:pt>
    <dgm:pt modelId="{CF5A2A41-EA71-48B2-868B-0D788065B3C0}" type="parTrans" cxnId="{5C3D6BE6-2D69-46DF-A98C-7A84914BEE2F}">
      <dgm:prSet/>
      <dgm:spPr/>
      <dgm:t>
        <a:bodyPr/>
        <a:lstStyle/>
        <a:p>
          <a:endParaRPr lang="ru-RU" sz="3600"/>
        </a:p>
      </dgm:t>
    </dgm:pt>
    <dgm:pt modelId="{F0F85672-AB80-424C-9C43-70E59F707FD2}" type="sibTrans" cxnId="{5C3D6BE6-2D69-46DF-A98C-7A84914BEE2F}">
      <dgm:prSet/>
      <dgm:spPr/>
      <dgm:t>
        <a:bodyPr/>
        <a:lstStyle/>
        <a:p>
          <a:endParaRPr lang="ru-RU" sz="3600"/>
        </a:p>
      </dgm:t>
    </dgm:pt>
    <dgm:pt modelId="{F7370C2D-E79C-41E5-87D4-1F9D01469137}">
      <dgm:prSet phldrT="[Текст]" custT="1"/>
      <dgm:spPr/>
      <dgm:t>
        <a:bodyPr/>
        <a:lstStyle/>
        <a:p>
          <a:r>
            <a:rPr lang="ru-RU" sz="1000" dirty="0"/>
            <a:t>Что говорит</a:t>
          </a:r>
        </a:p>
      </dgm:t>
    </dgm:pt>
    <dgm:pt modelId="{472688A3-BB69-4903-BA3B-68BDB6397674}" type="parTrans" cxnId="{42A0E17E-A0D0-4292-A696-C9F08F3A1CEB}">
      <dgm:prSet/>
      <dgm:spPr/>
      <dgm:t>
        <a:bodyPr/>
        <a:lstStyle/>
        <a:p>
          <a:endParaRPr lang="ru-RU" sz="3600"/>
        </a:p>
      </dgm:t>
    </dgm:pt>
    <dgm:pt modelId="{DDEA07C5-E5B0-4770-9C9B-BC2C9ACFD25F}" type="sibTrans" cxnId="{42A0E17E-A0D0-4292-A696-C9F08F3A1CEB}">
      <dgm:prSet/>
      <dgm:spPr/>
      <dgm:t>
        <a:bodyPr/>
        <a:lstStyle/>
        <a:p>
          <a:endParaRPr lang="ru-RU" sz="3600"/>
        </a:p>
      </dgm:t>
    </dgm:pt>
    <dgm:pt modelId="{C8F71737-9687-4095-B732-0B60A1B18C6F}">
      <dgm:prSet phldrT="[Текст]" phldr="1" custT="1"/>
      <dgm:spPr/>
      <dgm:t>
        <a:bodyPr/>
        <a:lstStyle/>
        <a:p>
          <a:endParaRPr lang="ru-RU" sz="1000" dirty="0"/>
        </a:p>
      </dgm:t>
    </dgm:pt>
    <dgm:pt modelId="{42FE36B0-BCD0-487C-9F83-15EF65A01171}" type="parTrans" cxnId="{8E6D9AB6-3528-48E4-BE67-2113D55B98AE}">
      <dgm:prSet/>
      <dgm:spPr/>
      <dgm:t>
        <a:bodyPr/>
        <a:lstStyle/>
        <a:p>
          <a:endParaRPr lang="ru-RU" sz="3600"/>
        </a:p>
      </dgm:t>
    </dgm:pt>
    <dgm:pt modelId="{0E7596D3-EDC8-455A-8284-81DCDA30B7D2}" type="sibTrans" cxnId="{8E6D9AB6-3528-48E4-BE67-2113D55B98AE}">
      <dgm:prSet/>
      <dgm:spPr/>
      <dgm:t>
        <a:bodyPr/>
        <a:lstStyle/>
        <a:p>
          <a:endParaRPr lang="ru-RU" sz="3600"/>
        </a:p>
      </dgm:t>
    </dgm:pt>
    <dgm:pt modelId="{14786A3E-F64E-4634-B3E9-BDB05A25B6E0}">
      <dgm:prSet phldrT="[Текст]" custT="1"/>
      <dgm:spPr/>
      <dgm:t>
        <a:bodyPr/>
        <a:lstStyle/>
        <a:p>
          <a:r>
            <a:rPr lang="ru-RU" sz="1000" dirty="0"/>
            <a:t>Кому говорит</a:t>
          </a:r>
        </a:p>
      </dgm:t>
    </dgm:pt>
    <dgm:pt modelId="{2DF2A838-3651-4AE5-ABC5-7792C463E147}" type="parTrans" cxnId="{1F10EB2F-53C9-45B0-AA59-582E39078A3A}">
      <dgm:prSet/>
      <dgm:spPr/>
      <dgm:t>
        <a:bodyPr/>
        <a:lstStyle/>
        <a:p>
          <a:endParaRPr lang="ru-RU" sz="3600"/>
        </a:p>
      </dgm:t>
    </dgm:pt>
    <dgm:pt modelId="{2A731CBE-A1B7-41DC-86F1-EE966473009D}" type="sibTrans" cxnId="{1F10EB2F-53C9-45B0-AA59-582E39078A3A}">
      <dgm:prSet/>
      <dgm:spPr/>
      <dgm:t>
        <a:bodyPr/>
        <a:lstStyle/>
        <a:p>
          <a:endParaRPr lang="ru-RU" sz="3600"/>
        </a:p>
      </dgm:t>
    </dgm:pt>
    <dgm:pt modelId="{6A8E6C8A-485E-47FA-A948-602C5097D410}">
      <dgm:prSet phldrT="[Текст]" phldr="1" custT="1"/>
      <dgm:spPr/>
      <dgm:t>
        <a:bodyPr/>
        <a:lstStyle/>
        <a:p>
          <a:endParaRPr lang="ru-RU" sz="1000" dirty="0"/>
        </a:p>
      </dgm:t>
    </dgm:pt>
    <dgm:pt modelId="{38400D5E-F8B6-413E-B5DE-F2981303EC97}" type="parTrans" cxnId="{4D9BFBF3-E169-41E3-9C3B-E2CCFFF1689E}">
      <dgm:prSet/>
      <dgm:spPr/>
      <dgm:t>
        <a:bodyPr/>
        <a:lstStyle/>
        <a:p>
          <a:endParaRPr lang="ru-RU" sz="3600"/>
        </a:p>
      </dgm:t>
    </dgm:pt>
    <dgm:pt modelId="{81F31050-AFFA-49E7-BA91-61D428F1766F}" type="sibTrans" cxnId="{4D9BFBF3-E169-41E3-9C3B-E2CCFFF1689E}">
      <dgm:prSet/>
      <dgm:spPr/>
      <dgm:t>
        <a:bodyPr/>
        <a:lstStyle/>
        <a:p>
          <a:endParaRPr lang="ru-RU" sz="3600"/>
        </a:p>
      </dgm:t>
    </dgm:pt>
    <dgm:pt modelId="{72EE1640-2F85-4548-8C68-415F1F2312E9}">
      <dgm:prSet custT="1"/>
      <dgm:spPr/>
      <dgm:t>
        <a:bodyPr/>
        <a:lstStyle/>
        <a:p>
          <a:r>
            <a:rPr lang="ru-RU" sz="1000" dirty="0"/>
            <a:t>По какому каналу</a:t>
          </a:r>
        </a:p>
      </dgm:t>
    </dgm:pt>
    <dgm:pt modelId="{1C32B994-69D7-4813-9EDB-11F4F5043142}" type="parTrans" cxnId="{3DB7C17D-8BF3-4F48-AB7F-63BB2A29C4CA}">
      <dgm:prSet/>
      <dgm:spPr/>
      <dgm:t>
        <a:bodyPr/>
        <a:lstStyle/>
        <a:p>
          <a:endParaRPr lang="ru-RU" sz="3600"/>
        </a:p>
      </dgm:t>
    </dgm:pt>
    <dgm:pt modelId="{1F539198-D173-418F-B747-34614D9E07FB}" type="sibTrans" cxnId="{3DB7C17D-8BF3-4F48-AB7F-63BB2A29C4CA}">
      <dgm:prSet/>
      <dgm:spPr/>
      <dgm:t>
        <a:bodyPr/>
        <a:lstStyle/>
        <a:p>
          <a:endParaRPr lang="ru-RU" sz="3600"/>
        </a:p>
      </dgm:t>
    </dgm:pt>
    <dgm:pt modelId="{248F049D-4AD3-4439-8FCA-3C7257C821A3}">
      <dgm:prSet custT="1"/>
      <dgm:spPr/>
      <dgm:t>
        <a:bodyPr/>
        <a:lstStyle/>
        <a:p>
          <a:r>
            <a:rPr lang="ru-RU" sz="1000" dirty="0"/>
            <a:t>С каким результатом</a:t>
          </a:r>
        </a:p>
      </dgm:t>
    </dgm:pt>
    <dgm:pt modelId="{312473D7-162B-4AE3-B28F-2E2C912D613A}" type="parTrans" cxnId="{EE3BE050-F2F3-4832-87C5-0EC5397569DC}">
      <dgm:prSet/>
      <dgm:spPr/>
      <dgm:t>
        <a:bodyPr/>
        <a:lstStyle/>
        <a:p>
          <a:endParaRPr lang="ru-RU" sz="3600"/>
        </a:p>
      </dgm:t>
    </dgm:pt>
    <dgm:pt modelId="{3998C278-6727-43A4-B87F-08C888CA1069}" type="sibTrans" cxnId="{EE3BE050-F2F3-4832-87C5-0EC5397569DC}">
      <dgm:prSet/>
      <dgm:spPr/>
      <dgm:t>
        <a:bodyPr/>
        <a:lstStyle/>
        <a:p>
          <a:endParaRPr lang="ru-RU" sz="3600"/>
        </a:p>
      </dgm:t>
    </dgm:pt>
    <dgm:pt modelId="{0C659C82-CE85-4DF2-B118-F87B7D2A4728}" type="pres">
      <dgm:prSet presAssocID="{701DF8D7-0C19-4D2F-BAC1-315BB831807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4D35449-C10E-4331-8455-F64E66AF7EC8}" type="pres">
      <dgm:prSet presAssocID="{A8F03046-C162-4944-BD32-B6EA6D01C150}" presName="composite" presStyleCnt="0"/>
      <dgm:spPr/>
    </dgm:pt>
    <dgm:pt modelId="{4F64305A-5348-4D7D-A3ED-13CF485992F4}" type="pres">
      <dgm:prSet presAssocID="{A8F03046-C162-4944-BD32-B6EA6D01C150}" presName="BackAccent" presStyleLbl="bgShp" presStyleIdx="0" presStyleCnt="5" custLinFactX="-700000" custLinFactNeighborX="-780632" custLinFactNeighborY="20635"/>
      <dgm:spPr>
        <a:solidFill>
          <a:srgbClr val="0000FF"/>
        </a:solidFill>
        <a:ln>
          <a:solidFill>
            <a:srgbClr val="0000FF"/>
          </a:solidFill>
        </a:ln>
      </dgm:spPr>
    </dgm:pt>
    <dgm:pt modelId="{B9CBCC7F-892D-4049-9A94-02636CAF1832}" type="pres">
      <dgm:prSet presAssocID="{A8F03046-C162-4944-BD32-B6EA6D01C150}" presName="Accent" presStyleLbl="alignNode1" presStyleIdx="0" presStyleCnt="5" custLinFactX="-721904" custLinFactNeighborX="-800000" custLinFactNeighborY="6449"/>
      <dgm:spPr>
        <a:noFill/>
      </dgm:spPr>
    </dgm:pt>
    <dgm:pt modelId="{72F2C870-0413-4F9B-AD61-722D9FD6A845}" type="pres">
      <dgm:prSet presAssocID="{A8F03046-C162-4944-BD32-B6EA6D01C150}" presName="Child" presStyleLbl="revTx" presStyleIdx="0" presStyleCnt="8" custLinFactX="147797" custLinFactNeighborX="200000" custLinFactNeighborY="-1298">
        <dgm:presLayoutVars>
          <dgm:chMax val="0"/>
          <dgm:chPref val="0"/>
          <dgm:bulletEnabled val="1"/>
        </dgm:presLayoutVars>
      </dgm:prSet>
      <dgm:spPr/>
    </dgm:pt>
    <dgm:pt modelId="{2E10B18C-ABD0-4CB1-B518-B3B532C390E6}" type="pres">
      <dgm:prSet presAssocID="{A8F03046-C162-4944-BD32-B6EA6D01C150}" presName="Parent" presStyleLbl="revTx" presStyleIdx="1" presStyleCnt="8" custScaleX="269940" custScaleY="83758" custLinFactX="-200000" custLinFactNeighborX="-210208" custLinFactNeighborY="51590">
        <dgm:presLayoutVars>
          <dgm:chMax val="1"/>
          <dgm:chPref val="1"/>
          <dgm:bulletEnabled val="1"/>
        </dgm:presLayoutVars>
      </dgm:prSet>
      <dgm:spPr/>
    </dgm:pt>
    <dgm:pt modelId="{ABEEAD2B-FDD1-4FAA-94B0-FFAE426672A2}" type="pres">
      <dgm:prSet presAssocID="{BA26D394-BA13-4680-8D17-38DCF108A927}" presName="sibTrans" presStyleCnt="0"/>
      <dgm:spPr/>
    </dgm:pt>
    <dgm:pt modelId="{51A8041D-C90F-43AE-AE7B-52F82AF02C12}" type="pres">
      <dgm:prSet presAssocID="{F7370C2D-E79C-41E5-87D4-1F9D01469137}" presName="composite" presStyleCnt="0"/>
      <dgm:spPr/>
    </dgm:pt>
    <dgm:pt modelId="{8F72CE75-0123-4447-A6CB-776AAECBA3FB}" type="pres">
      <dgm:prSet presAssocID="{F7370C2D-E79C-41E5-87D4-1F9D01469137}" presName="BackAccent" presStyleLbl="bgShp" presStyleIdx="1" presStyleCnt="5" custLinFactX="-700000" custLinFactNeighborX="-775473" custLinFactNeighborY="15477"/>
      <dgm:spPr>
        <a:solidFill>
          <a:srgbClr val="0000FF"/>
        </a:solidFill>
        <a:ln>
          <a:solidFill>
            <a:srgbClr val="0000FF"/>
          </a:solidFill>
        </a:ln>
      </dgm:spPr>
    </dgm:pt>
    <dgm:pt modelId="{6241AC53-96C8-441D-BB59-90A0506CEEA0}" type="pres">
      <dgm:prSet presAssocID="{F7370C2D-E79C-41E5-87D4-1F9D01469137}" presName="Accent" presStyleLbl="alignNode1" presStyleIdx="1" presStyleCnt="5" custLinFactX="-100000" custLinFactY="100000" custLinFactNeighborX="-183745" custLinFactNeighborY="112808"/>
      <dgm:spPr>
        <a:noFill/>
      </dgm:spPr>
    </dgm:pt>
    <dgm:pt modelId="{F670ED06-B768-4F9A-B0B1-F1CED57CEF4D}" type="pres">
      <dgm:prSet presAssocID="{F7370C2D-E79C-41E5-87D4-1F9D01469137}" presName="Child" presStyleLbl="revTx" presStyleIdx="2" presStyleCnt="8" custLinFactNeighborX="-28098" custLinFactNeighborY="17493">
        <dgm:presLayoutVars>
          <dgm:chMax val="0"/>
          <dgm:chPref val="0"/>
          <dgm:bulletEnabled val="1"/>
        </dgm:presLayoutVars>
      </dgm:prSet>
      <dgm:spPr/>
    </dgm:pt>
    <dgm:pt modelId="{1687D455-31FA-4F93-B2AB-C77D0A50AABB}" type="pres">
      <dgm:prSet presAssocID="{F7370C2D-E79C-41E5-87D4-1F9D01469137}" presName="Parent" presStyleLbl="revTx" presStyleIdx="3" presStyleCnt="8" custScaleX="252131" custScaleY="116678" custLinFactX="-200000" custLinFactNeighborX="-222019" custLinFactNeighborY="30953">
        <dgm:presLayoutVars>
          <dgm:chMax val="1"/>
          <dgm:chPref val="1"/>
          <dgm:bulletEnabled val="1"/>
        </dgm:presLayoutVars>
      </dgm:prSet>
      <dgm:spPr/>
    </dgm:pt>
    <dgm:pt modelId="{5698AFAD-9C9F-4A07-922F-7362BEF4146B}" type="pres">
      <dgm:prSet presAssocID="{DDEA07C5-E5B0-4770-9C9B-BC2C9ACFD25F}" presName="sibTrans" presStyleCnt="0"/>
      <dgm:spPr/>
    </dgm:pt>
    <dgm:pt modelId="{B18BCDA9-B9B9-43E3-AC09-5D0AE17A63DC}" type="pres">
      <dgm:prSet presAssocID="{14786A3E-F64E-4634-B3E9-BDB05A25B6E0}" presName="composite" presStyleCnt="0"/>
      <dgm:spPr/>
    </dgm:pt>
    <dgm:pt modelId="{B52E8B7C-4E13-4250-97B5-F84F4E45693C}" type="pres">
      <dgm:prSet presAssocID="{14786A3E-F64E-4634-B3E9-BDB05A25B6E0}" presName="BackAccent" presStyleLbl="bgShp" presStyleIdx="2" presStyleCnt="5" custLinFactX="-682709" custLinFactNeighborX="-700000" custLinFactNeighborY="20635"/>
      <dgm:spPr>
        <a:solidFill>
          <a:srgbClr val="0000FF"/>
        </a:solidFill>
        <a:ln>
          <a:solidFill>
            <a:srgbClr val="0000FF"/>
          </a:solidFill>
        </a:ln>
      </dgm:spPr>
    </dgm:pt>
    <dgm:pt modelId="{8B51BB45-357F-4A8C-B724-DEBC5DBD9C1F}" type="pres">
      <dgm:prSet presAssocID="{14786A3E-F64E-4634-B3E9-BDB05A25B6E0}" presName="Accent" presStyleLbl="alignNode1" presStyleIdx="2" presStyleCnt="5" custLinFactY="100000" custLinFactNeighborY="112809"/>
      <dgm:spPr>
        <a:noFill/>
      </dgm:spPr>
    </dgm:pt>
    <dgm:pt modelId="{49443FC8-B7F9-4F81-A9CB-C2CC0867677F}" type="pres">
      <dgm:prSet presAssocID="{14786A3E-F64E-4634-B3E9-BDB05A25B6E0}" presName="Child" presStyleLbl="revTx" presStyleIdx="4" presStyleCnt="8" custLinFactX="-200000" custLinFactNeighborX="-200892" custLinFactNeighborY="42854">
        <dgm:presLayoutVars>
          <dgm:chMax val="0"/>
          <dgm:chPref val="0"/>
          <dgm:bulletEnabled val="1"/>
        </dgm:presLayoutVars>
      </dgm:prSet>
      <dgm:spPr/>
    </dgm:pt>
    <dgm:pt modelId="{D0048E4B-8DB9-4962-88CB-1706D9639EFB}" type="pres">
      <dgm:prSet presAssocID="{14786A3E-F64E-4634-B3E9-BDB05A25B6E0}" presName="Parent" presStyleLbl="revTx" presStyleIdx="5" presStyleCnt="8" custScaleX="192288" custScaleY="94791" custLinFactX="-200000" custLinFactNeighborX="-216889" custLinFactNeighborY="38748">
        <dgm:presLayoutVars>
          <dgm:chMax val="1"/>
          <dgm:chPref val="1"/>
          <dgm:bulletEnabled val="1"/>
        </dgm:presLayoutVars>
      </dgm:prSet>
      <dgm:spPr/>
    </dgm:pt>
    <dgm:pt modelId="{8AA96298-B5D3-4A88-ADD1-27699A3A5579}" type="pres">
      <dgm:prSet presAssocID="{2A731CBE-A1B7-41DC-86F1-EE966473009D}" presName="sibTrans" presStyleCnt="0"/>
      <dgm:spPr/>
    </dgm:pt>
    <dgm:pt modelId="{6E46AF98-7264-4202-8F67-EA7335D1B23F}" type="pres">
      <dgm:prSet presAssocID="{72EE1640-2F85-4548-8C68-415F1F2312E9}" presName="composite" presStyleCnt="0"/>
      <dgm:spPr/>
    </dgm:pt>
    <dgm:pt modelId="{6277D1F3-2023-4719-9246-1FFF163E152C}" type="pres">
      <dgm:prSet presAssocID="{72EE1640-2F85-4548-8C68-415F1F2312E9}" presName="BackAccent" presStyleLbl="bgShp" presStyleIdx="3" presStyleCnt="5" custLinFactX="-701267" custLinFactNeighborX="-800000" custLinFactNeighborY="25696"/>
      <dgm:spPr>
        <a:solidFill>
          <a:srgbClr val="0000FF"/>
        </a:solidFill>
        <a:ln>
          <a:solidFill>
            <a:srgbClr val="0000FF"/>
          </a:solidFill>
        </a:ln>
      </dgm:spPr>
    </dgm:pt>
    <dgm:pt modelId="{FC4DABA2-EBC5-4693-AFE6-D92AE6279710}" type="pres">
      <dgm:prSet presAssocID="{72EE1640-2F85-4548-8C68-415F1F2312E9}" presName="Accent" presStyleLbl="alignNode1" presStyleIdx="3" presStyleCnt="5" custLinFactY="100000" custLinFactNeighborX="20144" custLinFactNeighborY="183744"/>
      <dgm:spPr>
        <a:noFill/>
      </dgm:spPr>
    </dgm:pt>
    <dgm:pt modelId="{8C2F0B79-8B7F-4166-9EAF-B12B6188BE5C}" type="pres">
      <dgm:prSet presAssocID="{72EE1640-2F85-4548-8C68-415F1F2312E9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F7B11AE9-87A7-406A-B093-891380E0C378}" type="pres">
      <dgm:prSet presAssocID="{72EE1640-2F85-4548-8C68-415F1F2312E9}" presName="Parent" presStyleLbl="revTx" presStyleIdx="6" presStyleCnt="8" custScaleX="473238" custScaleY="105919" custLinFactX="-119522" custLinFactNeighborX="-200000" custLinFactNeighborY="46431">
        <dgm:presLayoutVars>
          <dgm:chMax val="1"/>
          <dgm:chPref val="1"/>
          <dgm:bulletEnabled val="1"/>
        </dgm:presLayoutVars>
      </dgm:prSet>
      <dgm:spPr/>
    </dgm:pt>
    <dgm:pt modelId="{3DED075C-9643-4763-8407-4DDB73F2D57A}" type="pres">
      <dgm:prSet presAssocID="{1F539198-D173-418F-B747-34614D9E07FB}" presName="sibTrans" presStyleCnt="0"/>
      <dgm:spPr/>
    </dgm:pt>
    <dgm:pt modelId="{5A04CBFD-3C0A-41E3-8B60-616EA72669C0}" type="pres">
      <dgm:prSet presAssocID="{248F049D-4AD3-4439-8FCA-3C7257C821A3}" presName="composite" presStyleCnt="0"/>
      <dgm:spPr/>
    </dgm:pt>
    <dgm:pt modelId="{C737B2E2-82B2-432F-B222-8287257A0AC1}" type="pres">
      <dgm:prSet presAssocID="{248F049D-4AD3-4439-8FCA-3C7257C821A3}" presName="BackAccent" presStyleLbl="bgShp" presStyleIdx="4" presStyleCnt="5" custLinFactX="-800000" custLinFactNeighborX="-841056" custLinFactNeighborY="15279"/>
      <dgm:spPr>
        <a:solidFill>
          <a:srgbClr val="0000FF"/>
        </a:solidFill>
        <a:ln>
          <a:solidFill>
            <a:srgbClr val="0000FF"/>
          </a:solidFill>
        </a:ln>
      </dgm:spPr>
    </dgm:pt>
    <dgm:pt modelId="{2E9843BE-BD16-4D8E-9E97-FEB5F6C1FA6F}" type="pres">
      <dgm:prSet presAssocID="{248F049D-4AD3-4439-8FCA-3C7257C821A3}" presName="Accent" presStyleLbl="alignNode1" presStyleIdx="4" presStyleCnt="5" custLinFactY="100000" custLinFactNeighborX="38692" custLinFactNeighborY="112809"/>
      <dgm:spPr>
        <a:noFill/>
      </dgm:spPr>
    </dgm:pt>
    <dgm:pt modelId="{17A95012-B1DA-4403-8374-F9047FA4DF66}" type="pres">
      <dgm:prSet presAssocID="{248F049D-4AD3-4439-8FCA-3C7257C821A3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83651FC4-121C-4CD4-8079-0E186D8AA10C}" type="pres">
      <dgm:prSet presAssocID="{248F049D-4AD3-4439-8FCA-3C7257C821A3}" presName="Parent" presStyleLbl="revTx" presStyleIdx="7" presStyleCnt="8" custScaleX="314177" custScaleY="123884" custLinFactX="-200000" custLinFactNeighborX="-240235" custLinFactNeighborY="24118">
        <dgm:presLayoutVars>
          <dgm:chMax val="1"/>
          <dgm:chPref val="1"/>
          <dgm:bulletEnabled val="1"/>
        </dgm:presLayoutVars>
      </dgm:prSet>
      <dgm:spPr/>
    </dgm:pt>
  </dgm:ptLst>
  <dgm:cxnLst>
    <dgm:cxn modelId="{1F10EB2F-53C9-45B0-AA59-582E39078A3A}" srcId="{701DF8D7-0C19-4D2F-BAC1-315BB8318077}" destId="{14786A3E-F64E-4634-B3E9-BDB05A25B6E0}" srcOrd="2" destOrd="0" parTransId="{2DF2A838-3651-4AE5-ABC5-7792C463E147}" sibTransId="{2A731CBE-A1B7-41DC-86F1-EE966473009D}"/>
    <dgm:cxn modelId="{454CB848-208B-4FD8-A169-D7F0BF260D92}" type="presOf" srcId="{ACBD4CF8-190B-4C4B-B6E6-07446BB4E72C}" destId="{72F2C870-0413-4F9B-AD61-722D9FD6A845}" srcOrd="0" destOrd="0" presId="urn:microsoft.com/office/officeart/2008/layout/IncreasingCircleProcess"/>
    <dgm:cxn modelId="{EE3BE050-F2F3-4832-87C5-0EC5397569DC}" srcId="{701DF8D7-0C19-4D2F-BAC1-315BB8318077}" destId="{248F049D-4AD3-4439-8FCA-3C7257C821A3}" srcOrd="4" destOrd="0" parTransId="{312473D7-162B-4AE3-B28F-2E2C912D613A}" sibTransId="{3998C278-6727-43A4-B87F-08C888CA1069}"/>
    <dgm:cxn modelId="{3DB7C17D-8BF3-4F48-AB7F-63BB2A29C4CA}" srcId="{701DF8D7-0C19-4D2F-BAC1-315BB8318077}" destId="{72EE1640-2F85-4548-8C68-415F1F2312E9}" srcOrd="3" destOrd="0" parTransId="{1C32B994-69D7-4813-9EDB-11F4F5043142}" sibTransId="{1F539198-D173-418F-B747-34614D9E07FB}"/>
    <dgm:cxn modelId="{42A0E17E-A0D0-4292-A696-C9F08F3A1CEB}" srcId="{701DF8D7-0C19-4D2F-BAC1-315BB8318077}" destId="{F7370C2D-E79C-41E5-87D4-1F9D01469137}" srcOrd="1" destOrd="0" parTransId="{472688A3-BB69-4903-BA3B-68BDB6397674}" sibTransId="{DDEA07C5-E5B0-4770-9C9B-BC2C9ACFD25F}"/>
    <dgm:cxn modelId="{14E58D82-7776-4B7F-B8E9-283F21C0CF66}" type="presOf" srcId="{C8F71737-9687-4095-B732-0B60A1B18C6F}" destId="{F670ED06-B768-4F9A-B0B1-F1CED57CEF4D}" srcOrd="0" destOrd="0" presId="urn:microsoft.com/office/officeart/2008/layout/IncreasingCircleProcess"/>
    <dgm:cxn modelId="{F536078D-549D-4296-A254-B878AD5F667F}" type="presOf" srcId="{F7370C2D-E79C-41E5-87D4-1F9D01469137}" destId="{1687D455-31FA-4F93-B2AB-C77D0A50AABB}" srcOrd="0" destOrd="0" presId="urn:microsoft.com/office/officeart/2008/layout/IncreasingCircleProcess"/>
    <dgm:cxn modelId="{6A40608E-4C4D-40DE-A559-517225A7CF06}" type="presOf" srcId="{72EE1640-2F85-4548-8C68-415F1F2312E9}" destId="{F7B11AE9-87A7-406A-B093-891380E0C378}" srcOrd="0" destOrd="0" presId="urn:microsoft.com/office/officeart/2008/layout/IncreasingCircleProcess"/>
    <dgm:cxn modelId="{43DCB8B1-B344-4FB8-B229-6777F98DFE8A}" srcId="{701DF8D7-0C19-4D2F-BAC1-315BB8318077}" destId="{A8F03046-C162-4944-BD32-B6EA6D01C150}" srcOrd="0" destOrd="0" parTransId="{CFC2C5E7-5ED5-4C1C-B72C-79F354CE2CE4}" sibTransId="{BA26D394-BA13-4680-8D17-38DCF108A927}"/>
    <dgm:cxn modelId="{8E6D9AB6-3528-48E4-BE67-2113D55B98AE}" srcId="{F7370C2D-E79C-41E5-87D4-1F9D01469137}" destId="{C8F71737-9687-4095-B732-0B60A1B18C6F}" srcOrd="0" destOrd="0" parTransId="{42FE36B0-BCD0-487C-9F83-15EF65A01171}" sibTransId="{0E7596D3-EDC8-455A-8284-81DCDA30B7D2}"/>
    <dgm:cxn modelId="{185758BD-941F-4134-809D-8B5BE216B851}" type="presOf" srcId="{A8F03046-C162-4944-BD32-B6EA6D01C150}" destId="{2E10B18C-ABD0-4CB1-B518-B3B532C390E6}" srcOrd="0" destOrd="0" presId="urn:microsoft.com/office/officeart/2008/layout/IncreasingCircleProcess"/>
    <dgm:cxn modelId="{0ECE31C9-8733-46BE-99A2-EAD3FC92A77A}" type="presOf" srcId="{14786A3E-F64E-4634-B3E9-BDB05A25B6E0}" destId="{D0048E4B-8DB9-4962-88CB-1706D9639EFB}" srcOrd="0" destOrd="0" presId="urn:microsoft.com/office/officeart/2008/layout/IncreasingCircleProcess"/>
    <dgm:cxn modelId="{9A5ED3CB-9171-4DF6-839F-A75C0990D090}" type="presOf" srcId="{701DF8D7-0C19-4D2F-BAC1-315BB8318077}" destId="{0C659C82-CE85-4DF2-B118-F87B7D2A4728}" srcOrd="0" destOrd="0" presId="urn:microsoft.com/office/officeart/2008/layout/IncreasingCircleProcess"/>
    <dgm:cxn modelId="{1049A1CD-1C2A-4AD0-92C5-284961095F0D}" type="presOf" srcId="{6A8E6C8A-485E-47FA-A948-602C5097D410}" destId="{49443FC8-B7F9-4F81-A9CB-C2CC0867677F}" srcOrd="0" destOrd="0" presId="urn:microsoft.com/office/officeart/2008/layout/IncreasingCircleProcess"/>
    <dgm:cxn modelId="{5C3D6BE6-2D69-46DF-A98C-7A84914BEE2F}" srcId="{A8F03046-C162-4944-BD32-B6EA6D01C150}" destId="{ACBD4CF8-190B-4C4B-B6E6-07446BB4E72C}" srcOrd="0" destOrd="0" parTransId="{CF5A2A41-EA71-48B2-868B-0D788065B3C0}" sibTransId="{F0F85672-AB80-424C-9C43-70E59F707FD2}"/>
    <dgm:cxn modelId="{8F7D37E8-D659-4C71-A037-4890C88EED86}" type="presOf" srcId="{248F049D-4AD3-4439-8FCA-3C7257C821A3}" destId="{83651FC4-121C-4CD4-8079-0E186D8AA10C}" srcOrd="0" destOrd="0" presId="urn:microsoft.com/office/officeart/2008/layout/IncreasingCircleProcess"/>
    <dgm:cxn modelId="{4D9BFBF3-E169-41E3-9C3B-E2CCFFF1689E}" srcId="{14786A3E-F64E-4634-B3E9-BDB05A25B6E0}" destId="{6A8E6C8A-485E-47FA-A948-602C5097D410}" srcOrd="0" destOrd="0" parTransId="{38400D5E-F8B6-413E-B5DE-F2981303EC97}" sibTransId="{81F31050-AFFA-49E7-BA91-61D428F1766F}"/>
    <dgm:cxn modelId="{0D17BF68-BEAC-4D6C-8864-C70CDED66BBC}" type="presParOf" srcId="{0C659C82-CE85-4DF2-B118-F87B7D2A4728}" destId="{B4D35449-C10E-4331-8455-F64E66AF7EC8}" srcOrd="0" destOrd="0" presId="urn:microsoft.com/office/officeart/2008/layout/IncreasingCircleProcess"/>
    <dgm:cxn modelId="{49B14748-21B6-4FA3-A5EC-AEEDDACB3226}" type="presParOf" srcId="{B4D35449-C10E-4331-8455-F64E66AF7EC8}" destId="{4F64305A-5348-4D7D-A3ED-13CF485992F4}" srcOrd="0" destOrd="0" presId="urn:microsoft.com/office/officeart/2008/layout/IncreasingCircleProcess"/>
    <dgm:cxn modelId="{EEAF97DF-D678-4D9F-A314-45583C9B1434}" type="presParOf" srcId="{B4D35449-C10E-4331-8455-F64E66AF7EC8}" destId="{B9CBCC7F-892D-4049-9A94-02636CAF1832}" srcOrd="1" destOrd="0" presId="urn:microsoft.com/office/officeart/2008/layout/IncreasingCircleProcess"/>
    <dgm:cxn modelId="{C4BA91EC-3ECE-4D27-BFAB-2AEEFFE9242B}" type="presParOf" srcId="{B4D35449-C10E-4331-8455-F64E66AF7EC8}" destId="{72F2C870-0413-4F9B-AD61-722D9FD6A845}" srcOrd="2" destOrd="0" presId="urn:microsoft.com/office/officeart/2008/layout/IncreasingCircleProcess"/>
    <dgm:cxn modelId="{A70B5237-1F9F-4F6D-9952-4E38A938BA2C}" type="presParOf" srcId="{B4D35449-C10E-4331-8455-F64E66AF7EC8}" destId="{2E10B18C-ABD0-4CB1-B518-B3B532C390E6}" srcOrd="3" destOrd="0" presId="urn:microsoft.com/office/officeart/2008/layout/IncreasingCircleProcess"/>
    <dgm:cxn modelId="{A9F69233-B1B9-4E82-B3D0-86C35AB3A044}" type="presParOf" srcId="{0C659C82-CE85-4DF2-B118-F87B7D2A4728}" destId="{ABEEAD2B-FDD1-4FAA-94B0-FFAE426672A2}" srcOrd="1" destOrd="0" presId="urn:microsoft.com/office/officeart/2008/layout/IncreasingCircleProcess"/>
    <dgm:cxn modelId="{AB72075A-2666-4567-97E8-133430ED5C11}" type="presParOf" srcId="{0C659C82-CE85-4DF2-B118-F87B7D2A4728}" destId="{51A8041D-C90F-43AE-AE7B-52F82AF02C12}" srcOrd="2" destOrd="0" presId="urn:microsoft.com/office/officeart/2008/layout/IncreasingCircleProcess"/>
    <dgm:cxn modelId="{C080DB98-3032-43F5-98EF-FA950DF8D523}" type="presParOf" srcId="{51A8041D-C90F-43AE-AE7B-52F82AF02C12}" destId="{8F72CE75-0123-4447-A6CB-776AAECBA3FB}" srcOrd="0" destOrd="0" presId="urn:microsoft.com/office/officeart/2008/layout/IncreasingCircleProcess"/>
    <dgm:cxn modelId="{E92F4BA4-D855-4DAF-B084-FE7BF7E06A8E}" type="presParOf" srcId="{51A8041D-C90F-43AE-AE7B-52F82AF02C12}" destId="{6241AC53-96C8-441D-BB59-90A0506CEEA0}" srcOrd="1" destOrd="0" presId="urn:microsoft.com/office/officeart/2008/layout/IncreasingCircleProcess"/>
    <dgm:cxn modelId="{C195D18C-30DD-43AE-870F-65369E3167E6}" type="presParOf" srcId="{51A8041D-C90F-43AE-AE7B-52F82AF02C12}" destId="{F670ED06-B768-4F9A-B0B1-F1CED57CEF4D}" srcOrd="2" destOrd="0" presId="urn:microsoft.com/office/officeart/2008/layout/IncreasingCircleProcess"/>
    <dgm:cxn modelId="{97B18E6D-B2D4-40C5-AA49-17DC0B68AE0F}" type="presParOf" srcId="{51A8041D-C90F-43AE-AE7B-52F82AF02C12}" destId="{1687D455-31FA-4F93-B2AB-C77D0A50AABB}" srcOrd="3" destOrd="0" presId="urn:microsoft.com/office/officeart/2008/layout/IncreasingCircleProcess"/>
    <dgm:cxn modelId="{6DA13EF1-BECA-45CA-B5CE-AAEB7DB6E7A0}" type="presParOf" srcId="{0C659C82-CE85-4DF2-B118-F87B7D2A4728}" destId="{5698AFAD-9C9F-4A07-922F-7362BEF4146B}" srcOrd="3" destOrd="0" presId="urn:microsoft.com/office/officeart/2008/layout/IncreasingCircleProcess"/>
    <dgm:cxn modelId="{FD3A3350-4359-413C-80E0-62C0F1B87910}" type="presParOf" srcId="{0C659C82-CE85-4DF2-B118-F87B7D2A4728}" destId="{B18BCDA9-B9B9-43E3-AC09-5D0AE17A63DC}" srcOrd="4" destOrd="0" presId="urn:microsoft.com/office/officeart/2008/layout/IncreasingCircleProcess"/>
    <dgm:cxn modelId="{846DB735-4FDF-4ACE-9C9A-E9F30DFF6BCF}" type="presParOf" srcId="{B18BCDA9-B9B9-43E3-AC09-5D0AE17A63DC}" destId="{B52E8B7C-4E13-4250-97B5-F84F4E45693C}" srcOrd="0" destOrd="0" presId="urn:microsoft.com/office/officeart/2008/layout/IncreasingCircleProcess"/>
    <dgm:cxn modelId="{DA015288-261B-4271-A8DE-DEAA339B4CF1}" type="presParOf" srcId="{B18BCDA9-B9B9-43E3-AC09-5D0AE17A63DC}" destId="{8B51BB45-357F-4A8C-B724-DEBC5DBD9C1F}" srcOrd="1" destOrd="0" presId="urn:microsoft.com/office/officeart/2008/layout/IncreasingCircleProcess"/>
    <dgm:cxn modelId="{9BAEDFBE-70F7-4C0E-BAAB-C4DA1CF6566D}" type="presParOf" srcId="{B18BCDA9-B9B9-43E3-AC09-5D0AE17A63DC}" destId="{49443FC8-B7F9-4F81-A9CB-C2CC0867677F}" srcOrd="2" destOrd="0" presId="urn:microsoft.com/office/officeart/2008/layout/IncreasingCircleProcess"/>
    <dgm:cxn modelId="{2CF2E886-D439-4E62-86B1-F1EC75EFF3B1}" type="presParOf" srcId="{B18BCDA9-B9B9-43E3-AC09-5D0AE17A63DC}" destId="{D0048E4B-8DB9-4962-88CB-1706D9639EFB}" srcOrd="3" destOrd="0" presId="urn:microsoft.com/office/officeart/2008/layout/IncreasingCircleProcess"/>
    <dgm:cxn modelId="{A2994E66-732A-4FAF-B5FC-3F3880E52859}" type="presParOf" srcId="{0C659C82-CE85-4DF2-B118-F87B7D2A4728}" destId="{8AA96298-B5D3-4A88-ADD1-27699A3A5579}" srcOrd="5" destOrd="0" presId="urn:microsoft.com/office/officeart/2008/layout/IncreasingCircleProcess"/>
    <dgm:cxn modelId="{3A57A18B-180A-4813-9DF4-06A49176D5F5}" type="presParOf" srcId="{0C659C82-CE85-4DF2-B118-F87B7D2A4728}" destId="{6E46AF98-7264-4202-8F67-EA7335D1B23F}" srcOrd="6" destOrd="0" presId="urn:microsoft.com/office/officeart/2008/layout/IncreasingCircleProcess"/>
    <dgm:cxn modelId="{36E409AC-2F38-4945-BD6B-EAF7FE555081}" type="presParOf" srcId="{6E46AF98-7264-4202-8F67-EA7335D1B23F}" destId="{6277D1F3-2023-4719-9246-1FFF163E152C}" srcOrd="0" destOrd="0" presId="urn:microsoft.com/office/officeart/2008/layout/IncreasingCircleProcess"/>
    <dgm:cxn modelId="{FA57E3B4-D303-47C9-B37F-3CF33AA94830}" type="presParOf" srcId="{6E46AF98-7264-4202-8F67-EA7335D1B23F}" destId="{FC4DABA2-EBC5-4693-AFE6-D92AE6279710}" srcOrd="1" destOrd="0" presId="urn:microsoft.com/office/officeart/2008/layout/IncreasingCircleProcess"/>
    <dgm:cxn modelId="{A3FFEDFE-80A0-443D-B7EE-09A75EDEB62E}" type="presParOf" srcId="{6E46AF98-7264-4202-8F67-EA7335D1B23F}" destId="{8C2F0B79-8B7F-4166-9EAF-B12B6188BE5C}" srcOrd="2" destOrd="0" presId="urn:microsoft.com/office/officeart/2008/layout/IncreasingCircleProcess"/>
    <dgm:cxn modelId="{90DA1470-9146-4FF5-A0D6-1E6F4827AEC7}" type="presParOf" srcId="{6E46AF98-7264-4202-8F67-EA7335D1B23F}" destId="{F7B11AE9-87A7-406A-B093-891380E0C378}" srcOrd="3" destOrd="0" presId="urn:microsoft.com/office/officeart/2008/layout/IncreasingCircleProcess"/>
    <dgm:cxn modelId="{85242434-C758-497F-8D9C-B7D00928F344}" type="presParOf" srcId="{0C659C82-CE85-4DF2-B118-F87B7D2A4728}" destId="{3DED075C-9643-4763-8407-4DDB73F2D57A}" srcOrd="7" destOrd="0" presId="urn:microsoft.com/office/officeart/2008/layout/IncreasingCircleProcess"/>
    <dgm:cxn modelId="{8F6E9673-C00C-4AE9-A857-B7E9162AA127}" type="presParOf" srcId="{0C659C82-CE85-4DF2-B118-F87B7D2A4728}" destId="{5A04CBFD-3C0A-41E3-8B60-616EA72669C0}" srcOrd="8" destOrd="0" presId="urn:microsoft.com/office/officeart/2008/layout/IncreasingCircleProcess"/>
    <dgm:cxn modelId="{B7CCED08-D31A-4DC4-8958-FCF4D3B5327C}" type="presParOf" srcId="{5A04CBFD-3C0A-41E3-8B60-616EA72669C0}" destId="{C737B2E2-82B2-432F-B222-8287257A0AC1}" srcOrd="0" destOrd="0" presId="urn:microsoft.com/office/officeart/2008/layout/IncreasingCircleProcess"/>
    <dgm:cxn modelId="{618042C7-F1DD-436A-8405-72F6AF463EE9}" type="presParOf" srcId="{5A04CBFD-3C0A-41E3-8B60-616EA72669C0}" destId="{2E9843BE-BD16-4D8E-9E97-FEB5F6C1FA6F}" srcOrd="1" destOrd="0" presId="urn:microsoft.com/office/officeart/2008/layout/IncreasingCircleProcess"/>
    <dgm:cxn modelId="{E84CFE26-C255-4F25-9716-4FA9D89251BD}" type="presParOf" srcId="{5A04CBFD-3C0A-41E3-8B60-616EA72669C0}" destId="{17A95012-B1DA-4403-8374-F9047FA4DF66}" srcOrd="2" destOrd="0" presId="urn:microsoft.com/office/officeart/2008/layout/IncreasingCircleProcess"/>
    <dgm:cxn modelId="{967094CA-074F-4BAF-A826-7E1DEFFD1347}" type="presParOf" srcId="{5A04CBFD-3C0A-41E3-8B60-616EA72669C0}" destId="{83651FC4-121C-4CD4-8079-0E186D8AA10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1D16E4-9FEF-48AB-B92D-8A25801A1B3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F331611-C297-4FEC-BD92-2A829184A2E0}">
      <dgm:prSet phldrT="[Текст]" custT="1"/>
      <dgm:spPr/>
      <dgm:t>
        <a:bodyPr/>
        <a:lstStyle/>
        <a:p>
          <a:r>
            <a:rPr lang="ru-RU" sz="1600" dirty="0"/>
            <a:t>Потребность в самовыражении</a:t>
          </a:r>
        </a:p>
      </dgm:t>
    </dgm:pt>
    <dgm:pt modelId="{1E7D9E4F-362D-428B-8C30-3E7FB8D030B9}" type="parTrans" cxnId="{2F6FFCC6-4D0C-431E-B456-EC3D28097C48}">
      <dgm:prSet/>
      <dgm:spPr/>
      <dgm:t>
        <a:bodyPr/>
        <a:lstStyle/>
        <a:p>
          <a:endParaRPr lang="ru-RU"/>
        </a:p>
      </dgm:t>
    </dgm:pt>
    <dgm:pt modelId="{A92E59DE-9E70-4E49-AA6F-3343B72C01E1}" type="sibTrans" cxnId="{2F6FFCC6-4D0C-431E-B456-EC3D28097C48}">
      <dgm:prSet/>
      <dgm:spPr/>
      <dgm:t>
        <a:bodyPr/>
        <a:lstStyle/>
        <a:p>
          <a:endParaRPr lang="ru-RU"/>
        </a:p>
      </dgm:t>
    </dgm:pt>
    <dgm:pt modelId="{23D89945-B89B-4895-B8CE-511B75D6F6D9}">
      <dgm:prSet phldrT="[Текст]" custT="1"/>
      <dgm:spPr/>
      <dgm:t>
        <a:bodyPr/>
        <a:lstStyle/>
        <a:p>
          <a:r>
            <a:rPr lang="ru-RU" sz="1600" dirty="0"/>
            <a:t>Потребность в уважении и признании</a:t>
          </a:r>
        </a:p>
      </dgm:t>
    </dgm:pt>
    <dgm:pt modelId="{CD8AF38E-8E1A-464C-9691-BF2230140F20}" type="parTrans" cxnId="{9EBBD08F-37B5-4736-907A-365FD8D3E5BF}">
      <dgm:prSet/>
      <dgm:spPr/>
      <dgm:t>
        <a:bodyPr/>
        <a:lstStyle/>
        <a:p>
          <a:endParaRPr lang="ru-RU"/>
        </a:p>
      </dgm:t>
    </dgm:pt>
    <dgm:pt modelId="{36DAF802-A9E4-4E84-830B-F2DD915EEFEF}" type="sibTrans" cxnId="{9EBBD08F-37B5-4736-907A-365FD8D3E5BF}">
      <dgm:prSet/>
      <dgm:spPr/>
      <dgm:t>
        <a:bodyPr/>
        <a:lstStyle/>
        <a:p>
          <a:endParaRPr lang="ru-RU"/>
        </a:p>
      </dgm:t>
    </dgm:pt>
    <dgm:pt modelId="{69C4955F-128D-45C6-856D-ABACD6D57C0E}">
      <dgm:prSet phldrT="[Текст]" custT="1"/>
      <dgm:spPr/>
      <dgm:t>
        <a:bodyPr/>
        <a:lstStyle/>
        <a:p>
          <a:r>
            <a:rPr lang="ru-RU" sz="1600" dirty="0"/>
            <a:t>Потребность в принадлежности к социальной группе, причастности, поддержке</a:t>
          </a:r>
        </a:p>
      </dgm:t>
    </dgm:pt>
    <dgm:pt modelId="{FA8FE1BA-3F8C-4BD7-9F24-3E28280776E3}" type="parTrans" cxnId="{E4C71A24-46C6-46CB-91C0-66612D7DFC0A}">
      <dgm:prSet/>
      <dgm:spPr/>
      <dgm:t>
        <a:bodyPr/>
        <a:lstStyle/>
        <a:p>
          <a:endParaRPr lang="ru-RU"/>
        </a:p>
      </dgm:t>
    </dgm:pt>
    <dgm:pt modelId="{2C6EC27D-F020-40F4-AA6D-F5254A0D3FA3}" type="sibTrans" cxnId="{E4C71A24-46C6-46CB-91C0-66612D7DFC0A}">
      <dgm:prSet/>
      <dgm:spPr/>
      <dgm:t>
        <a:bodyPr/>
        <a:lstStyle/>
        <a:p>
          <a:endParaRPr lang="ru-RU"/>
        </a:p>
      </dgm:t>
    </dgm:pt>
    <dgm:pt modelId="{5C010D2A-5FE5-4C9F-917F-D18DE69EA0C8}">
      <dgm:prSet custT="1"/>
      <dgm:spPr/>
      <dgm:t>
        <a:bodyPr/>
        <a:lstStyle/>
        <a:p>
          <a:r>
            <a:rPr lang="ru-RU" sz="1600" dirty="0"/>
            <a:t>Потребность в безопасности и защищенности</a:t>
          </a:r>
        </a:p>
      </dgm:t>
    </dgm:pt>
    <dgm:pt modelId="{6F83C640-1431-47C5-8497-BD4076300D91}" type="parTrans" cxnId="{E896C1E2-D190-4F6F-951D-89E79D239B7F}">
      <dgm:prSet/>
      <dgm:spPr/>
      <dgm:t>
        <a:bodyPr/>
        <a:lstStyle/>
        <a:p>
          <a:endParaRPr lang="ru-RU"/>
        </a:p>
      </dgm:t>
    </dgm:pt>
    <dgm:pt modelId="{EEF16223-B362-4E7E-851D-D580A748DA8A}" type="sibTrans" cxnId="{E896C1E2-D190-4F6F-951D-89E79D239B7F}">
      <dgm:prSet/>
      <dgm:spPr/>
      <dgm:t>
        <a:bodyPr/>
        <a:lstStyle/>
        <a:p>
          <a:endParaRPr lang="ru-RU"/>
        </a:p>
      </dgm:t>
    </dgm:pt>
    <dgm:pt modelId="{59D22E4D-2FE2-4A84-97E6-91478B13A787}">
      <dgm:prSet phldrT="[Текст]" custT="1"/>
      <dgm:spPr/>
      <dgm:t>
        <a:bodyPr/>
        <a:lstStyle/>
        <a:p>
          <a:r>
            <a:rPr lang="ru-RU" sz="1600" dirty="0"/>
            <a:t>Физиологические потребности</a:t>
          </a:r>
        </a:p>
      </dgm:t>
    </dgm:pt>
    <dgm:pt modelId="{5A522F51-88B5-49ED-8362-F1A118B1B213}" type="parTrans" cxnId="{E2DE1A75-4574-4745-B2E2-45C209C8701A}">
      <dgm:prSet/>
      <dgm:spPr/>
      <dgm:t>
        <a:bodyPr/>
        <a:lstStyle/>
        <a:p>
          <a:endParaRPr lang="ru-RU"/>
        </a:p>
      </dgm:t>
    </dgm:pt>
    <dgm:pt modelId="{11915AEE-E5CA-4734-8A8E-A5CF84D85615}" type="sibTrans" cxnId="{E2DE1A75-4574-4745-B2E2-45C209C8701A}">
      <dgm:prSet/>
      <dgm:spPr/>
      <dgm:t>
        <a:bodyPr/>
        <a:lstStyle/>
        <a:p>
          <a:endParaRPr lang="ru-RU"/>
        </a:p>
      </dgm:t>
    </dgm:pt>
    <dgm:pt modelId="{026F21DF-1A1A-47FC-A564-CC40876B108C}" type="pres">
      <dgm:prSet presAssocID="{871D16E4-9FEF-48AB-B92D-8A25801A1B31}" presName="compositeShape" presStyleCnt="0">
        <dgm:presLayoutVars>
          <dgm:dir/>
          <dgm:resizeHandles/>
        </dgm:presLayoutVars>
      </dgm:prSet>
      <dgm:spPr/>
    </dgm:pt>
    <dgm:pt modelId="{94D281D8-C9AB-4163-9602-1C1BBEAC1398}" type="pres">
      <dgm:prSet presAssocID="{871D16E4-9FEF-48AB-B92D-8A25801A1B31}" presName="pyramid" presStyleLbl="node1" presStyleIdx="0" presStyleCnt="1" custLinFactNeighborX="18892" custLinFactNeighborY="-5513"/>
      <dgm:spPr/>
    </dgm:pt>
    <dgm:pt modelId="{EE6E95F3-1BB9-4191-8867-D69A22443E4D}" type="pres">
      <dgm:prSet presAssocID="{871D16E4-9FEF-48AB-B92D-8A25801A1B31}" presName="theList" presStyleCnt="0"/>
      <dgm:spPr/>
    </dgm:pt>
    <dgm:pt modelId="{684706CD-B960-4CC8-A589-16BDA0F7D26D}" type="pres">
      <dgm:prSet presAssocID="{CF331611-C297-4FEC-BD92-2A829184A2E0}" presName="aNode" presStyleLbl="fgAcc1" presStyleIdx="0" presStyleCnt="5">
        <dgm:presLayoutVars>
          <dgm:bulletEnabled val="1"/>
        </dgm:presLayoutVars>
      </dgm:prSet>
      <dgm:spPr/>
    </dgm:pt>
    <dgm:pt modelId="{4FA7908F-3C25-4147-ABE4-D694940832C3}" type="pres">
      <dgm:prSet presAssocID="{CF331611-C297-4FEC-BD92-2A829184A2E0}" presName="aSpace" presStyleCnt="0"/>
      <dgm:spPr/>
    </dgm:pt>
    <dgm:pt modelId="{EBA061CC-B878-4911-A343-6DD16A7E0914}" type="pres">
      <dgm:prSet presAssocID="{23D89945-B89B-4895-B8CE-511B75D6F6D9}" presName="aNode" presStyleLbl="fgAcc1" presStyleIdx="1" presStyleCnt="5" custLinFactNeighborX="250" custLinFactNeighborY="91466">
        <dgm:presLayoutVars>
          <dgm:bulletEnabled val="1"/>
        </dgm:presLayoutVars>
      </dgm:prSet>
      <dgm:spPr/>
    </dgm:pt>
    <dgm:pt modelId="{B3399AC1-41C4-4D39-AD75-B9E8E5DE12C8}" type="pres">
      <dgm:prSet presAssocID="{23D89945-B89B-4895-B8CE-511B75D6F6D9}" presName="aSpace" presStyleCnt="0"/>
      <dgm:spPr/>
    </dgm:pt>
    <dgm:pt modelId="{99B2D537-1676-4F83-AE36-C9A40500CD4F}" type="pres">
      <dgm:prSet presAssocID="{69C4955F-128D-45C6-856D-ABACD6D57C0E}" presName="aNode" presStyleLbl="fgAcc1" presStyleIdx="2" presStyleCnt="5" custLinFactY="16082" custLinFactNeighborY="100000">
        <dgm:presLayoutVars>
          <dgm:bulletEnabled val="1"/>
        </dgm:presLayoutVars>
      </dgm:prSet>
      <dgm:spPr/>
    </dgm:pt>
    <dgm:pt modelId="{0BCA4D86-ECF8-4BDD-B697-BC1A407EABF7}" type="pres">
      <dgm:prSet presAssocID="{69C4955F-128D-45C6-856D-ABACD6D57C0E}" presName="aSpace" presStyleCnt="0"/>
      <dgm:spPr/>
    </dgm:pt>
    <dgm:pt modelId="{38811B4A-F117-4E20-829E-084D25B7C838}" type="pres">
      <dgm:prSet presAssocID="{5C010D2A-5FE5-4C9F-917F-D18DE69EA0C8}" presName="aNode" presStyleLbl="fgAcc1" presStyleIdx="3" presStyleCnt="5" custLinFactY="28659" custLinFactNeighborY="100000">
        <dgm:presLayoutVars>
          <dgm:bulletEnabled val="1"/>
        </dgm:presLayoutVars>
      </dgm:prSet>
      <dgm:spPr/>
    </dgm:pt>
    <dgm:pt modelId="{2F31E466-F80D-42F6-A571-CDBC20421DD8}" type="pres">
      <dgm:prSet presAssocID="{5C010D2A-5FE5-4C9F-917F-D18DE69EA0C8}" presName="aSpace" presStyleCnt="0"/>
      <dgm:spPr/>
    </dgm:pt>
    <dgm:pt modelId="{685B9AE3-5E75-48A3-9EB4-A479D83F54B7}" type="pres">
      <dgm:prSet presAssocID="{59D22E4D-2FE2-4A84-97E6-91478B13A787}" presName="aNode" presStyleLbl="fgAcc1" presStyleIdx="4" presStyleCnt="5" custLinFactY="45808" custLinFactNeighborX="-250" custLinFactNeighborY="100000">
        <dgm:presLayoutVars>
          <dgm:bulletEnabled val="1"/>
        </dgm:presLayoutVars>
      </dgm:prSet>
      <dgm:spPr/>
    </dgm:pt>
    <dgm:pt modelId="{C7EA9A91-2A16-47A8-8AB6-95D9C0A30529}" type="pres">
      <dgm:prSet presAssocID="{59D22E4D-2FE2-4A84-97E6-91478B13A787}" presName="aSpace" presStyleCnt="0"/>
      <dgm:spPr/>
    </dgm:pt>
  </dgm:ptLst>
  <dgm:cxnLst>
    <dgm:cxn modelId="{93D0AE08-8F16-4B9D-8629-ED1743D514CA}" type="presOf" srcId="{23D89945-B89B-4895-B8CE-511B75D6F6D9}" destId="{EBA061CC-B878-4911-A343-6DD16A7E0914}" srcOrd="0" destOrd="0" presId="urn:microsoft.com/office/officeart/2005/8/layout/pyramid2"/>
    <dgm:cxn modelId="{E4C71A24-46C6-46CB-91C0-66612D7DFC0A}" srcId="{871D16E4-9FEF-48AB-B92D-8A25801A1B31}" destId="{69C4955F-128D-45C6-856D-ABACD6D57C0E}" srcOrd="2" destOrd="0" parTransId="{FA8FE1BA-3F8C-4BD7-9F24-3E28280776E3}" sibTransId="{2C6EC27D-F020-40F4-AA6D-F5254A0D3FA3}"/>
    <dgm:cxn modelId="{E80D5264-8780-498A-A3DA-1DD8880AC0F6}" type="presOf" srcId="{59D22E4D-2FE2-4A84-97E6-91478B13A787}" destId="{685B9AE3-5E75-48A3-9EB4-A479D83F54B7}" srcOrd="0" destOrd="0" presId="urn:microsoft.com/office/officeart/2005/8/layout/pyramid2"/>
    <dgm:cxn modelId="{E2DE1A75-4574-4745-B2E2-45C209C8701A}" srcId="{871D16E4-9FEF-48AB-B92D-8A25801A1B31}" destId="{59D22E4D-2FE2-4A84-97E6-91478B13A787}" srcOrd="4" destOrd="0" parTransId="{5A522F51-88B5-49ED-8362-F1A118B1B213}" sibTransId="{11915AEE-E5CA-4734-8A8E-A5CF84D85615}"/>
    <dgm:cxn modelId="{72C7EB80-C4E8-43D2-8F72-848E7D037C35}" type="presOf" srcId="{5C010D2A-5FE5-4C9F-917F-D18DE69EA0C8}" destId="{38811B4A-F117-4E20-829E-084D25B7C838}" srcOrd="0" destOrd="0" presId="urn:microsoft.com/office/officeart/2005/8/layout/pyramid2"/>
    <dgm:cxn modelId="{9EBBD08F-37B5-4736-907A-365FD8D3E5BF}" srcId="{871D16E4-9FEF-48AB-B92D-8A25801A1B31}" destId="{23D89945-B89B-4895-B8CE-511B75D6F6D9}" srcOrd="1" destOrd="0" parTransId="{CD8AF38E-8E1A-464C-9691-BF2230140F20}" sibTransId="{36DAF802-A9E4-4E84-830B-F2DD915EEFEF}"/>
    <dgm:cxn modelId="{2F6FFCC6-4D0C-431E-B456-EC3D28097C48}" srcId="{871D16E4-9FEF-48AB-B92D-8A25801A1B31}" destId="{CF331611-C297-4FEC-BD92-2A829184A2E0}" srcOrd="0" destOrd="0" parTransId="{1E7D9E4F-362D-428B-8C30-3E7FB8D030B9}" sibTransId="{A92E59DE-9E70-4E49-AA6F-3343B72C01E1}"/>
    <dgm:cxn modelId="{AF257DCB-A145-4FE2-B622-6D2DD3858052}" type="presOf" srcId="{CF331611-C297-4FEC-BD92-2A829184A2E0}" destId="{684706CD-B960-4CC8-A589-16BDA0F7D26D}" srcOrd="0" destOrd="0" presId="urn:microsoft.com/office/officeart/2005/8/layout/pyramid2"/>
    <dgm:cxn modelId="{DF1C3DD3-406F-4E3A-B105-4BCD9385D1AF}" type="presOf" srcId="{871D16E4-9FEF-48AB-B92D-8A25801A1B31}" destId="{026F21DF-1A1A-47FC-A564-CC40876B108C}" srcOrd="0" destOrd="0" presId="urn:microsoft.com/office/officeart/2005/8/layout/pyramid2"/>
    <dgm:cxn modelId="{ED36BDDD-5C2E-484A-B624-80E0CC7BCB53}" type="presOf" srcId="{69C4955F-128D-45C6-856D-ABACD6D57C0E}" destId="{99B2D537-1676-4F83-AE36-C9A40500CD4F}" srcOrd="0" destOrd="0" presId="urn:microsoft.com/office/officeart/2005/8/layout/pyramid2"/>
    <dgm:cxn modelId="{E896C1E2-D190-4F6F-951D-89E79D239B7F}" srcId="{871D16E4-9FEF-48AB-B92D-8A25801A1B31}" destId="{5C010D2A-5FE5-4C9F-917F-D18DE69EA0C8}" srcOrd="3" destOrd="0" parTransId="{6F83C640-1431-47C5-8497-BD4076300D91}" sibTransId="{EEF16223-B362-4E7E-851D-D580A748DA8A}"/>
    <dgm:cxn modelId="{93190688-3868-467B-A5E9-CA6801095A1D}" type="presParOf" srcId="{026F21DF-1A1A-47FC-A564-CC40876B108C}" destId="{94D281D8-C9AB-4163-9602-1C1BBEAC1398}" srcOrd="0" destOrd="0" presId="urn:microsoft.com/office/officeart/2005/8/layout/pyramid2"/>
    <dgm:cxn modelId="{243CBA82-D315-428B-B22F-0F8B56793CAC}" type="presParOf" srcId="{026F21DF-1A1A-47FC-A564-CC40876B108C}" destId="{EE6E95F3-1BB9-4191-8867-D69A22443E4D}" srcOrd="1" destOrd="0" presId="urn:microsoft.com/office/officeart/2005/8/layout/pyramid2"/>
    <dgm:cxn modelId="{F5DCF32B-0BCC-4F42-99D6-0554B3B64689}" type="presParOf" srcId="{EE6E95F3-1BB9-4191-8867-D69A22443E4D}" destId="{684706CD-B960-4CC8-A589-16BDA0F7D26D}" srcOrd="0" destOrd="0" presId="urn:microsoft.com/office/officeart/2005/8/layout/pyramid2"/>
    <dgm:cxn modelId="{352D1C40-89D2-4020-9D70-3C2C74244C86}" type="presParOf" srcId="{EE6E95F3-1BB9-4191-8867-D69A22443E4D}" destId="{4FA7908F-3C25-4147-ABE4-D694940832C3}" srcOrd="1" destOrd="0" presId="urn:microsoft.com/office/officeart/2005/8/layout/pyramid2"/>
    <dgm:cxn modelId="{8109F90F-3E0D-42A1-BE6C-388096000653}" type="presParOf" srcId="{EE6E95F3-1BB9-4191-8867-D69A22443E4D}" destId="{EBA061CC-B878-4911-A343-6DD16A7E0914}" srcOrd="2" destOrd="0" presId="urn:microsoft.com/office/officeart/2005/8/layout/pyramid2"/>
    <dgm:cxn modelId="{5844CB21-C29D-4034-8DAD-71FE651F4908}" type="presParOf" srcId="{EE6E95F3-1BB9-4191-8867-D69A22443E4D}" destId="{B3399AC1-41C4-4D39-AD75-B9E8E5DE12C8}" srcOrd="3" destOrd="0" presId="urn:microsoft.com/office/officeart/2005/8/layout/pyramid2"/>
    <dgm:cxn modelId="{30F8BC49-F5BE-4835-A148-6A61E5CA682C}" type="presParOf" srcId="{EE6E95F3-1BB9-4191-8867-D69A22443E4D}" destId="{99B2D537-1676-4F83-AE36-C9A40500CD4F}" srcOrd="4" destOrd="0" presId="urn:microsoft.com/office/officeart/2005/8/layout/pyramid2"/>
    <dgm:cxn modelId="{98860694-8522-45C5-96AD-83745DE068E0}" type="presParOf" srcId="{EE6E95F3-1BB9-4191-8867-D69A22443E4D}" destId="{0BCA4D86-ECF8-4BDD-B697-BC1A407EABF7}" srcOrd="5" destOrd="0" presId="urn:microsoft.com/office/officeart/2005/8/layout/pyramid2"/>
    <dgm:cxn modelId="{A9C66968-CC5C-4AE3-A9F9-68DFD04533F0}" type="presParOf" srcId="{EE6E95F3-1BB9-4191-8867-D69A22443E4D}" destId="{38811B4A-F117-4E20-829E-084D25B7C838}" srcOrd="6" destOrd="0" presId="urn:microsoft.com/office/officeart/2005/8/layout/pyramid2"/>
    <dgm:cxn modelId="{8AA6E7BE-5FD3-4783-B5DF-242E12E39A3E}" type="presParOf" srcId="{EE6E95F3-1BB9-4191-8867-D69A22443E4D}" destId="{2F31E466-F80D-42F6-A571-CDBC20421DD8}" srcOrd="7" destOrd="0" presId="urn:microsoft.com/office/officeart/2005/8/layout/pyramid2"/>
    <dgm:cxn modelId="{D001EF24-0E03-4191-86B2-9690DE72E53A}" type="presParOf" srcId="{EE6E95F3-1BB9-4191-8867-D69A22443E4D}" destId="{685B9AE3-5E75-48A3-9EB4-A479D83F54B7}" srcOrd="8" destOrd="0" presId="urn:microsoft.com/office/officeart/2005/8/layout/pyramid2"/>
    <dgm:cxn modelId="{F8FEB5C6-4C77-4456-B351-9F8F01D895E2}" type="presParOf" srcId="{EE6E95F3-1BB9-4191-8867-D69A22443E4D}" destId="{C7EA9A91-2A16-47A8-8AB6-95D9C0A3052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982E263B-AA72-4344-94E7-C98AB38BAD8C}" type="presOf" srcId="{3DA2AC5E-09EB-4114-A6B4-D1F402494E38}" destId="{C50420E6-AE87-4238-B7C6-D5E5F75EDFD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8FAE6F6C-1053-4990-B71E-57D7DC02FDDE}" type="presOf" srcId="{EC836AD8-3F90-4FCD-A55F-B468BA199707}" destId="{E2B9C7AF-17E8-4895-82D0-9DCB68DA53BA}" srcOrd="0" destOrd="0" presId="urn:microsoft.com/office/officeart/2008/layout/PictureAccentList"/>
    <dgm:cxn modelId="{9ABBD24E-B783-4A53-BB2E-FA83BA67E07D}" type="presOf" srcId="{6A50600A-A4A4-4AA7-AEE5-4BF2804421A9}" destId="{F1540ACA-EE05-4E09-AE33-94A99B8E984B}" srcOrd="0" destOrd="0" presId="urn:microsoft.com/office/officeart/2008/layout/PictureAccentList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8052827D-6CE4-4F4A-9551-491CBFE6CD46}" type="presOf" srcId="{B98E131D-0218-44E6-9FF6-63BBC0330BDF}" destId="{3F707009-8CC6-4053-BA3F-CF8FAD801BBF}" srcOrd="0" destOrd="0" presId="urn:microsoft.com/office/officeart/2008/layout/PictureAccentList"/>
    <dgm:cxn modelId="{E0CF829A-A700-4767-833D-0A545BA7C63D}" type="presOf" srcId="{763FA37C-D241-44F9-9721-38874F159F8E}" destId="{88953ED3-BA39-4E4B-A40E-C97F4D27ADE1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B1392BCD-35A8-41BF-ABED-3F4FF83D7E44}" type="presOf" srcId="{60836A9C-277D-4F45-A4EE-90CA66DC7431}" destId="{BF3E8DA4-E8F2-446A-819D-9D2F2175175F}" srcOrd="0" destOrd="0" presId="urn:microsoft.com/office/officeart/2008/layout/PictureAccentList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98BF7F17-A168-404E-B827-C30450DA1E37}" type="presParOf" srcId="{BF3E8DA4-E8F2-446A-819D-9D2F2175175F}" destId="{7CEC375C-3F44-4764-9C8F-12B16CA64BBB}" srcOrd="0" destOrd="0" presId="urn:microsoft.com/office/officeart/2008/layout/PictureAccentList"/>
    <dgm:cxn modelId="{3CC873F8-6068-4FF6-9AC4-7EC53F72A5D2}" type="presParOf" srcId="{7CEC375C-3F44-4764-9C8F-12B16CA64BBB}" destId="{D2E9B0D6-CFB6-4816-9B54-F4E307371C02}" srcOrd="0" destOrd="0" presId="urn:microsoft.com/office/officeart/2008/layout/PictureAccentList"/>
    <dgm:cxn modelId="{E4296E83-EBDE-4BAE-83F5-07CCE8CC49E4}" type="presParOf" srcId="{D2E9B0D6-CFB6-4816-9B54-F4E307371C02}" destId="{F1540ACA-EE05-4E09-AE33-94A99B8E984B}" srcOrd="0" destOrd="0" presId="urn:microsoft.com/office/officeart/2008/layout/PictureAccentList"/>
    <dgm:cxn modelId="{AB56ED7A-D59F-4C46-A398-FBDB51C220AD}" type="presParOf" srcId="{7CEC375C-3F44-4764-9C8F-12B16CA64BBB}" destId="{E0829435-7F42-4A0F-BAA8-DF60F30CA5B8}" srcOrd="1" destOrd="0" presId="urn:microsoft.com/office/officeart/2008/layout/PictureAccentList"/>
    <dgm:cxn modelId="{FB34E967-BD51-4416-A35D-C5DEADB4C8A6}" type="presParOf" srcId="{BF3E8DA4-E8F2-446A-819D-9D2F2175175F}" destId="{8531863D-F2BD-4CA2-A187-F0F1F86B8AF4}" srcOrd="1" destOrd="0" presId="urn:microsoft.com/office/officeart/2008/layout/PictureAccentList"/>
    <dgm:cxn modelId="{FBD7DEF0-515C-47FE-BFE0-EC597FD8A495}" type="presParOf" srcId="{8531863D-F2BD-4CA2-A187-F0F1F86B8AF4}" destId="{B5262134-87CA-4A52-A51F-16EFB0B643FC}" srcOrd="0" destOrd="0" presId="urn:microsoft.com/office/officeart/2008/layout/PictureAccentList"/>
    <dgm:cxn modelId="{A5EB4950-A0B8-4BE9-B643-1D934160E2C4}" type="presParOf" srcId="{B5262134-87CA-4A52-A51F-16EFB0B643FC}" destId="{88953ED3-BA39-4E4B-A40E-C97F4D27ADE1}" srcOrd="0" destOrd="0" presId="urn:microsoft.com/office/officeart/2008/layout/PictureAccentList"/>
    <dgm:cxn modelId="{8EB235C5-CF55-4A57-B875-F7FE94904EFF}" type="presParOf" srcId="{8531863D-F2BD-4CA2-A187-F0F1F86B8AF4}" destId="{5F21AC93-8B3F-4B0A-BB5D-620C387A2F4E}" srcOrd="1" destOrd="0" presId="urn:microsoft.com/office/officeart/2008/layout/PictureAccentList"/>
    <dgm:cxn modelId="{0E4CA934-DE48-40DC-BB22-E2E34657C2F5}" type="presParOf" srcId="{BF3E8DA4-E8F2-446A-819D-9D2F2175175F}" destId="{86544AF3-3FEE-420B-B6A9-A9DD42C4CC4F}" srcOrd="2" destOrd="0" presId="urn:microsoft.com/office/officeart/2008/layout/PictureAccentList"/>
    <dgm:cxn modelId="{F76E9FA7-C192-4E8D-A5E3-CB24E5C1D163}" type="presParOf" srcId="{86544AF3-3FEE-420B-B6A9-A9DD42C4CC4F}" destId="{CBA259C8-0E45-443C-9EAE-2559BCB3CE2A}" srcOrd="0" destOrd="0" presId="urn:microsoft.com/office/officeart/2008/layout/PictureAccentList"/>
    <dgm:cxn modelId="{9C876415-DF74-4C8A-9A1B-CBFFE5B84CC8}" type="presParOf" srcId="{CBA259C8-0E45-443C-9EAE-2559BCB3CE2A}" destId="{E2B9C7AF-17E8-4895-82D0-9DCB68DA53BA}" srcOrd="0" destOrd="0" presId="urn:microsoft.com/office/officeart/2008/layout/PictureAccentList"/>
    <dgm:cxn modelId="{DD0FA923-3306-44C2-8489-B7908B19ED8C}" type="presParOf" srcId="{86544AF3-3FEE-420B-B6A9-A9DD42C4CC4F}" destId="{44A70B6B-F867-410C-AF5B-71101B708954}" srcOrd="1" destOrd="0" presId="urn:microsoft.com/office/officeart/2008/layout/PictureAccentList"/>
    <dgm:cxn modelId="{CCE1870B-0656-4578-83A5-E8DEE2D91457}" type="presParOf" srcId="{BF3E8DA4-E8F2-446A-819D-9D2F2175175F}" destId="{3F8E1E3B-ED89-4842-855C-E34FCF7BFF55}" srcOrd="3" destOrd="0" presId="urn:microsoft.com/office/officeart/2008/layout/PictureAccentList"/>
    <dgm:cxn modelId="{640CD8CB-B634-4596-9421-FE7CA28640BF}" type="presParOf" srcId="{3F8E1E3B-ED89-4842-855C-E34FCF7BFF55}" destId="{BB703E61-A0FB-49A8-9D0A-FCFDE5F0C077}" srcOrd="0" destOrd="0" presId="urn:microsoft.com/office/officeart/2008/layout/PictureAccentList"/>
    <dgm:cxn modelId="{956BCF38-8A36-43EC-BE7E-FCC071FB25A9}" type="presParOf" srcId="{BB703E61-A0FB-49A8-9D0A-FCFDE5F0C077}" destId="{C50420E6-AE87-4238-B7C6-D5E5F75EDFDF}" srcOrd="0" destOrd="0" presId="urn:microsoft.com/office/officeart/2008/layout/PictureAccentList"/>
    <dgm:cxn modelId="{9C42C578-42AC-4865-80C7-782F92244AFC}" type="presParOf" srcId="{3F8E1E3B-ED89-4842-855C-E34FCF7BFF55}" destId="{096FD902-56FA-49F3-80EF-789C2B56793A}" srcOrd="1" destOrd="0" presId="urn:microsoft.com/office/officeart/2008/layout/PictureAccentList"/>
    <dgm:cxn modelId="{623014A4-CACE-4E79-95B2-C6AD7993746B}" type="presParOf" srcId="{BF3E8DA4-E8F2-446A-819D-9D2F2175175F}" destId="{F044DC8A-1484-451E-AD9B-F69A520ACCD1}" srcOrd="4" destOrd="0" presId="urn:microsoft.com/office/officeart/2008/layout/PictureAccentList"/>
    <dgm:cxn modelId="{D722F371-6C85-4E3E-915E-315DC3E815EC}" type="presParOf" srcId="{F044DC8A-1484-451E-AD9B-F69A520ACCD1}" destId="{3314B7A3-06F1-45E3-AF7A-EB5EB284E525}" srcOrd="0" destOrd="0" presId="urn:microsoft.com/office/officeart/2008/layout/PictureAccentList"/>
    <dgm:cxn modelId="{BC43AE38-3391-4133-A789-62196A2CD84B}" type="presParOf" srcId="{3314B7A3-06F1-45E3-AF7A-EB5EB284E525}" destId="{3F707009-8CC6-4053-BA3F-CF8FAD801BBF}" srcOrd="0" destOrd="0" presId="urn:microsoft.com/office/officeart/2008/layout/PictureAccentList"/>
    <dgm:cxn modelId="{20A4B680-B018-4BB6-ACED-B693E4B0BEFC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3313D53F-9B75-4833-BADF-B675A366FBDC}" type="presOf" srcId="{60836A9C-277D-4F45-A4EE-90CA66DC7431}" destId="{BF3E8DA4-E8F2-446A-819D-9D2F2175175F}" srcOrd="0" destOrd="0" presId="urn:microsoft.com/office/officeart/2008/layout/PictureAccentList"/>
    <dgm:cxn modelId="{3DE0896A-1695-415F-8C3D-BE3417D18EE3}" type="presOf" srcId="{EC836AD8-3F90-4FCD-A55F-B468BA199707}" destId="{E2B9C7AF-17E8-4895-82D0-9DCB68DA53BA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BE715D6C-FF10-462E-8D76-65497C771DAA}" type="presOf" srcId="{B98E131D-0218-44E6-9FF6-63BBC0330BDF}" destId="{3F707009-8CC6-4053-BA3F-CF8FAD801BBF}" srcOrd="0" destOrd="0" presId="urn:microsoft.com/office/officeart/2008/layout/PictureAccentList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58AAA3BE-4AEA-4A84-B74A-E86548203C6B}" type="presOf" srcId="{6A50600A-A4A4-4AA7-AEE5-4BF2804421A9}" destId="{F1540ACA-EE05-4E09-AE33-94A99B8E984B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A1EC51CC-3B3A-4A1C-8F0A-52A583B82CAB}" type="presOf" srcId="{3DA2AC5E-09EB-4114-A6B4-D1F402494E38}" destId="{C50420E6-AE87-4238-B7C6-D5E5F75EDFDF}" srcOrd="0" destOrd="0" presId="urn:microsoft.com/office/officeart/2008/layout/PictureAccentList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1D033BE9-CF80-4D96-94EF-F9E4F872335A}" type="presOf" srcId="{763FA37C-D241-44F9-9721-38874F159F8E}" destId="{88953ED3-BA39-4E4B-A40E-C97F4D27ADE1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E9460314-8944-4B18-A6A5-4604874999D2}" type="presParOf" srcId="{BF3E8DA4-E8F2-446A-819D-9D2F2175175F}" destId="{7CEC375C-3F44-4764-9C8F-12B16CA64BBB}" srcOrd="0" destOrd="0" presId="urn:microsoft.com/office/officeart/2008/layout/PictureAccentList"/>
    <dgm:cxn modelId="{03DDF1DE-3567-472B-BC57-8DB450F10D16}" type="presParOf" srcId="{7CEC375C-3F44-4764-9C8F-12B16CA64BBB}" destId="{D2E9B0D6-CFB6-4816-9B54-F4E307371C02}" srcOrd="0" destOrd="0" presId="urn:microsoft.com/office/officeart/2008/layout/PictureAccentList"/>
    <dgm:cxn modelId="{3CE7BAFA-0EC9-4BCD-BA15-0B821E6DC4C6}" type="presParOf" srcId="{D2E9B0D6-CFB6-4816-9B54-F4E307371C02}" destId="{F1540ACA-EE05-4E09-AE33-94A99B8E984B}" srcOrd="0" destOrd="0" presId="urn:microsoft.com/office/officeart/2008/layout/PictureAccentList"/>
    <dgm:cxn modelId="{D5DDFA4C-E94E-467F-B3A4-A7468182ED96}" type="presParOf" srcId="{7CEC375C-3F44-4764-9C8F-12B16CA64BBB}" destId="{E0829435-7F42-4A0F-BAA8-DF60F30CA5B8}" srcOrd="1" destOrd="0" presId="urn:microsoft.com/office/officeart/2008/layout/PictureAccentList"/>
    <dgm:cxn modelId="{C148652D-F306-46F0-BF9A-50624F884DCC}" type="presParOf" srcId="{BF3E8DA4-E8F2-446A-819D-9D2F2175175F}" destId="{8531863D-F2BD-4CA2-A187-F0F1F86B8AF4}" srcOrd="1" destOrd="0" presId="urn:microsoft.com/office/officeart/2008/layout/PictureAccentList"/>
    <dgm:cxn modelId="{5958E3B3-6EE3-4964-B4E0-A29BF81BF86D}" type="presParOf" srcId="{8531863D-F2BD-4CA2-A187-F0F1F86B8AF4}" destId="{B5262134-87CA-4A52-A51F-16EFB0B643FC}" srcOrd="0" destOrd="0" presId="urn:microsoft.com/office/officeart/2008/layout/PictureAccentList"/>
    <dgm:cxn modelId="{36519AEA-9F1F-424C-B7A0-BC4E12FFB4BB}" type="presParOf" srcId="{B5262134-87CA-4A52-A51F-16EFB0B643FC}" destId="{88953ED3-BA39-4E4B-A40E-C97F4D27ADE1}" srcOrd="0" destOrd="0" presId="urn:microsoft.com/office/officeart/2008/layout/PictureAccentList"/>
    <dgm:cxn modelId="{D12252FA-51F4-447C-A5FD-519DA6C91EB4}" type="presParOf" srcId="{8531863D-F2BD-4CA2-A187-F0F1F86B8AF4}" destId="{5F21AC93-8B3F-4B0A-BB5D-620C387A2F4E}" srcOrd="1" destOrd="0" presId="urn:microsoft.com/office/officeart/2008/layout/PictureAccentList"/>
    <dgm:cxn modelId="{19AFB826-B627-4D3E-8996-9B16B9D92328}" type="presParOf" srcId="{BF3E8DA4-E8F2-446A-819D-9D2F2175175F}" destId="{86544AF3-3FEE-420B-B6A9-A9DD42C4CC4F}" srcOrd="2" destOrd="0" presId="urn:microsoft.com/office/officeart/2008/layout/PictureAccentList"/>
    <dgm:cxn modelId="{E38862AC-416D-494F-BDFC-3AABA77BCFC0}" type="presParOf" srcId="{86544AF3-3FEE-420B-B6A9-A9DD42C4CC4F}" destId="{CBA259C8-0E45-443C-9EAE-2559BCB3CE2A}" srcOrd="0" destOrd="0" presId="urn:microsoft.com/office/officeart/2008/layout/PictureAccentList"/>
    <dgm:cxn modelId="{1788F7ED-1DC5-4893-9696-AC4C7388F449}" type="presParOf" srcId="{CBA259C8-0E45-443C-9EAE-2559BCB3CE2A}" destId="{E2B9C7AF-17E8-4895-82D0-9DCB68DA53BA}" srcOrd="0" destOrd="0" presId="urn:microsoft.com/office/officeart/2008/layout/PictureAccentList"/>
    <dgm:cxn modelId="{4D6D7FA9-07F8-477B-B2A3-7323C00F38C1}" type="presParOf" srcId="{86544AF3-3FEE-420B-B6A9-A9DD42C4CC4F}" destId="{44A70B6B-F867-410C-AF5B-71101B708954}" srcOrd="1" destOrd="0" presId="urn:microsoft.com/office/officeart/2008/layout/PictureAccentList"/>
    <dgm:cxn modelId="{D91B371B-A108-4486-979D-E06A685E7ACA}" type="presParOf" srcId="{BF3E8DA4-E8F2-446A-819D-9D2F2175175F}" destId="{3F8E1E3B-ED89-4842-855C-E34FCF7BFF55}" srcOrd="3" destOrd="0" presId="urn:microsoft.com/office/officeart/2008/layout/PictureAccentList"/>
    <dgm:cxn modelId="{A78856EF-5CA6-48AC-BF53-EC1D1863084D}" type="presParOf" srcId="{3F8E1E3B-ED89-4842-855C-E34FCF7BFF55}" destId="{BB703E61-A0FB-49A8-9D0A-FCFDE5F0C077}" srcOrd="0" destOrd="0" presId="urn:microsoft.com/office/officeart/2008/layout/PictureAccentList"/>
    <dgm:cxn modelId="{66814D37-8684-4A14-A2A0-E330692E8922}" type="presParOf" srcId="{BB703E61-A0FB-49A8-9D0A-FCFDE5F0C077}" destId="{C50420E6-AE87-4238-B7C6-D5E5F75EDFDF}" srcOrd="0" destOrd="0" presId="urn:microsoft.com/office/officeart/2008/layout/PictureAccentList"/>
    <dgm:cxn modelId="{22A4A915-00B2-49DC-90E4-3C49A29F5282}" type="presParOf" srcId="{3F8E1E3B-ED89-4842-855C-E34FCF7BFF55}" destId="{096FD902-56FA-49F3-80EF-789C2B56793A}" srcOrd="1" destOrd="0" presId="urn:microsoft.com/office/officeart/2008/layout/PictureAccentList"/>
    <dgm:cxn modelId="{A4214092-5A15-47A1-8247-E3B43DF853BD}" type="presParOf" srcId="{BF3E8DA4-E8F2-446A-819D-9D2F2175175F}" destId="{F044DC8A-1484-451E-AD9B-F69A520ACCD1}" srcOrd="4" destOrd="0" presId="urn:microsoft.com/office/officeart/2008/layout/PictureAccentList"/>
    <dgm:cxn modelId="{1BEBCD35-A54B-4A13-B72B-FEB66D843ECA}" type="presParOf" srcId="{F044DC8A-1484-451E-AD9B-F69A520ACCD1}" destId="{3314B7A3-06F1-45E3-AF7A-EB5EB284E525}" srcOrd="0" destOrd="0" presId="urn:microsoft.com/office/officeart/2008/layout/PictureAccentList"/>
    <dgm:cxn modelId="{884A2592-8C53-46FF-BB4E-6C93423C5961}" type="presParOf" srcId="{3314B7A3-06F1-45E3-AF7A-EB5EB284E525}" destId="{3F707009-8CC6-4053-BA3F-CF8FAD801BBF}" srcOrd="0" destOrd="0" presId="urn:microsoft.com/office/officeart/2008/layout/PictureAccentList"/>
    <dgm:cxn modelId="{43578488-6A2D-4B37-8CFF-BB10C203D34B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28625F22-1697-4D95-B6E3-135AFA4B2ED0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BD2B1D7E-685D-493E-A86C-8CBDF093D4EA}" type="presOf" srcId="{763FA37C-D241-44F9-9721-38874F159F8E}" destId="{88953ED3-BA39-4E4B-A40E-C97F4D27ADE1}" srcOrd="0" destOrd="0" presId="urn:microsoft.com/office/officeart/2008/layout/PictureAccentList"/>
    <dgm:cxn modelId="{1F578499-14E7-4DBD-908E-D9918F011FF8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2C414CE7-89E4-4CDB-A5A9-3DBC58C6B4EA}" type="presOf" srcId="{EC836AD8-3F90-4FCD-A55F-B468BA199707}" destId="{E2B9C7AF-17E8-4895-82D0-9DCB68DA53BA}" srcOrd="0" destOrd="0" presId="urn:microsoft.com/office/officeart/2008/layout/PictureAccentList"/>
    <dgm:cxn modelId="{0E305EEC-0DC1-48F8-92A0-4E21B3D1C4F2}" type="presOf" srcId="{60836A9C-277D-4F45-A4EE-90CA66DC7431}" destId="{BF3E8DA4-E8F2-446A-819D-9D2F2175175F}" srcOrd="0" destOrd="0" presId="urn:microsoft.com/office/officeart/2008/layout/PictureAccentList"/>
    <dgm:cxn modelId="{2A2BE9F9-A644-4A3D-92B0-AD4E09EBA563}" type="presOf" srcId="{6A50600A-A4A4-4AA7-AEE5-4BF2804421A9}" destId="{F1540ACA-EE05-4E09-AE33-94A99B8E984B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28D3C98B-6262-4288-A21B-755A9FB76E28}" type="presParOf" srcId="{BF3E8DA4-E8F2-446A-819D-9D2F2175175F}" destId="{7CEC375C-3F44-4764-9C8F-12B16CA64BBB}" srcOrd="0" destOrd="0" presId="urn:microsoft.com/office/officeart/2008/layout/PictureAccentList"/>
    <dgm:cxn modelId="{48AF9E60-184F-43C8-906A-249B155FA5C8}" type="presParOf" srcId="{7CEC375C-3F44-4764-9C8F-12B16CA64BBB}" destId="{D2E9B0D6-CFB6-4816-9B54-F4E307371C02}" srcOrd="0" destOrd="0" presId="urn:microsoft.com/office/officeart/2008/layout/PictureAccentList"/>
    <dgm:cxn modelId="{F6590F6F-49F5-44F8-BB42-AEA981E50E14}" type="presParOf" srcId="{D2E9B0D6-CFB6-4816-9B54-F4E307371C02}" destId="{F1540ACA-EE05-4E09-AE33-94A99B8E984B}" srcOrd="0" destOrd="0" presId="urn:microsoft.com/office/officeart/2008/layout/PictureAccentList"/>
    <dgm:cxn modelId="{A3ACD9C7-8933-4DFD-B152-E9157919467F}" type="presParOf" srcId="{7CEC375C-3F44-4764-9C8F-12B16CA64BBB}" destId="{E0829435-7F42-4A0F-BAA8-DF60F30CA5B8}" srcOrd="1" destOrd="0" presId="urn:microsoft.com/office/officeart/2008/layout/PictureAccentList"/>
    <dgm:cxn modelId="{94AF24C2-5AF7-4453-9F05-59E92CB5A263}" type="presParOf" srcId="{BF3E8DA4-E8F2-446A-819D-9D2F2175175F}" destId="{8531863D-F2BD-4CA2-A187-F0F1F86B8AF4}" srcOrd="1" destOrd="0" presId="urn:microsoft.com/office/officeart/2008/layout/PictureAccentList"/>
    <dgm:cxn modelId="{8D8AD1A3-0042-42A7-B38B-9790CE745944}" type="presParOf" srcId="{8531863D-F2BD-4CA2-A187-F0F1F86B8AF4}" destId="{B5262134-87CA-4A52-A51F-16EFB0B643FC}" srcOrd="0" destOrd="0" presId="urn:microsoft.com/office/officeart/2008/layout/PictureAccentList"/>
    <dgm:cxn modelId="{0EF55FAD-B10A-4B8C-B941-5F938763D01B}" type="presParOf" srcId="{B5262134-87CA-4A52-A51F-16EFB0B643FC}" destId="{88953ED3-BA39-4E4B-A40E-C97F4D27ADE1}" srcOrd="0" destOrd="0" presId="urn:microsoft.com/office/officeart/2008/layout/PictureAccentList"/>
    <dgm:cxn modelId="{2B7030C3-7E7A-41B2-A8C2-8F78803033C4}" type="presParOf" srcId="{8531863D-F2BD-4CA2-A187-F0F1F86B8AF4}" destId="{5F21AC93-8B3F-4B0A-BB5D-620C387A2F4E}" srcOrd="1" destOrd="0" presId="urn:microsoft.com/office/officeart/2008/layout/PictureAccentList"/>
    <dgm:cxn modelId="{1FAA8337-4E1A-44C5-9AE6-34BE4FD3AE7F}" type="presParOf" srcId="{BF3E8DA4-E8F2-446A-819D-9D2F2175175F}" destId="{86544AF3-3FEE-420B-B6A9-A9DD42C4CC4F}" srcOrd="2" destOrd="0" presId="urn:microsoft.com/office/officeart/2008/layout/PictureAccentList"/>
    <dgm:cxn modelId="{9D444248-13F1-454B-9E13-A0427C7337EA}" type="presParOf" srcId="{86544AF3-3FEE-420B-B6A9-A9DD42C4CC4F}" destId="{CBA259C8-0E45-443C-9EAE-2559BCB3CE2A}" srcOrd="0" destOrd="0" presId="urn:microsoft.com/office/officeart/2008/layout/PictureAccentList"/>
    <dgm:cxn modelId="{D90D267C-1C49-4D3E-9C8A-530168B768CE}" type="presParOf" srcId="{CBA259C8-0E45-443C-9EAE-2559BCB3CE2A}" destId="{E2B9C7AF-17E8-4895-82D0-9DCB68DA53BA}" srcOrd="0" destOrd="0" presId="urn:microsoft.com/office/officeart/2008/layout/PictureAccentList"/>
    <dgm:cxn modelId="{CBC7CB47-7BD7-454B-B52D-D8EF7C444525}" type="presParOf" srcId="{86544AF3-3FEE-420B-B6A9-A9DD42C4CC4F}" destId="{44A70B6B-F867-410C-AF5B-71101B708954}" srcOrd="1" destOrd="0" presId="urn:microsoft.com/office/officeart/2008/layout/PictureAccentList"/>
    <dgm:cxn modelId="{EF77C771-35EF-489A-896B-4E85CCBBADAF}" type="presParOf" srcId="{BF3E8DA4-E8F2-446A-819D-9D2F2175175F}" destId="{3F8E1E3B-ED89-4842-855C-E34FCF7BFF55}" srcOrd="3" destOrd="0" presId="urn:microsoft.com/office/officeart/2008/layout/PictureAccentList"/>
    <dgm:cxn modelId="{E7445C65-A354-4837-AE4B-92D3F49DB3ED}" type="presParOf" srcId="{3F8E1E3B-ED89-4842-855C-E34FCF7BFF55}" destId="{BB703E61-A0FB-49A8-9D0A-FCFDE5F0C077}" srcOrd="0" destOrd="0" presId="urn:microsoft.com/office/officeart/2008/layout/PictureAccentList"/>
    <dgm:cxn modelId="{E9BD7464-13F1-466E-B8FB-DA7AE85C5B92}" type="presParOf" srcId="{BB703E61-A0FB-49A8-9D0A-FCFDE5F0C077}" destId="{C50420E6-AE87-4238-B7C6-D5E5F75EDFDF}" srcOrd="0" destOrd="0" presId="urn:microsoft.com/office/officeart/2008/layout/PictureAccentList"/>
    <dgm:cxn modelId="{DED643BF-F9A6-4FFB-9F53-A2371E704350}" type="presParOf" srcId="{3F8E1E3B-ED89-4842-855C-E34FCF7BFF55}" destId="{096FD902-56FA-49F3-80EF-789C2B56793A}" srcOrd="1" destOrd="0" presId="urn:microsoft.com/office/officeart/2008/layout/PictureAccentList"/>
    <dgm:cxn modelId="{075BA73D-E180-43D0-A971-350790C0FB3E}" type="presParOf" srcId="{BF3E8DA4-E8F2-446A-819D-9D2F2175175F}" destId="{F044DC8A-1484-451E-AD9B-F69A520ACCD1}" srcOrd="4" destOrd="0" presId="urn:microsoft.com/office/officeart/2008/layout/PictureAccentList"/>
    <dgm:cxn modelId="{37D62EA9-1DE3-44E1-8C48-7478468A1896}" type="presParOf" srcId="{F044DC8A-1484-451E-AD9B-F69A520ACCD1}" destId="{3314B7A3-06F1-45E3-AF7A-EB5EB284E525}" srcOrd="0" destOrd="0" presId="urn:microsoft.com/office/officeart/2008/layout/PictureAccentList"/>
    <dgm:cxn modelId="{76B7DC9C-70B6-462D-8CF8-675B6511487C}" type="presParOf" srcId="{3314B7A3-06F1-45E3-AF7A-EB5EB284E525}" destId="{3F707009-8CC6-4053-BA3F-CF8FAD801BBF}" srcOrd="0" destOrd="0" presId="urn:microsoft.com/office/officeart/2008/layout/PictureAccentList"/>
    <dgm:cxn modelId="{10222762-F8D8-4571-8BEB-A6695BF1417C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BDB206-D27F-4FC9-9A57-E265B2245A13}" type="doc">
      <dgm:prSet loTypeId="urn:microsoft.com/office/officeart/2005/8/layout/target1" loCatId="relationship" qsTypeId="urn:microsoft.com/office/officeart/2005/8/quickstyle/simple1" qsCatId="simple" csTypeId="urn:microsoft.com/office/officeart/2005/8/colors/accent6_5" csCatId="accent6" phldr="1"/>
      <dgm:spPr/>
    </dgm:pt>
    <dgm:pt modelId="{FE8E3D7B-8AFC-4A0B-A7A7-116128D230DE}">
      <dgm:prSet phldrT="[Текст]"/>
      <dgm:spPr/>
      <dgm:t>
        <a:bodyPr/>
        <a:lstStyle/>
        <a:p>
          <a:r>
            <a:rPr lang="ru-RU" dirty="0"/>
            <a:t>мы</a:t>
          </a:r>
        </a:p>
      </dgm:t>
    </dgm:pt>
    <dgm:pt modelId="{EF6BB153-CBB6-4A4B-A18B-98A1241B87A8}" type="parTrans" cxnId="{4E1088CC-B9D5-4CDF-8FBA-4E087D16E966}">
      <dgm:prSet/>
      <dgm:spPr/>
      <dgm:t>
        <a:bodyPr/>
        <a:lstStyle/>
        <a:p>
          <a:endParaRPr lang="ru-RU"/>
        </a:p>
      </dgm:t>
    </dgm:pt>
    <dgm:pt modelId="{6BE512BB-CEF6-46D8-ADC3-84E98A2C805B}" type="sibTrans" cxnId="{4E1088CC-B9D5-4CDF-8FBA-4E087D16E966}">
      <dgm:prSet/>
      <dgm:spPr/>
      <dgm:t>
        <a:bodyPr/>
        <a:lstStyle/>
        <a:p>
          <a:endParaRPr lang="ru-RU"/>
        </a:p>
      </dgm:t>
    </dgm:pt>
    <dgm:pt modelId="{CFB4B1D5-83E8-4984-8FA6-32D0A391E6A3}">
      <dgm:prSet phldrT="[Текст]"/>
      <dgm:spPr/>
      <dgm:t>
        <a:bodyPr/>
        <a:lstStyle/>
        <a:p>
          <a:r>
            <a:rPr lang="ru-RU" dirty="0"/>
            <a:t>ближний круг</a:t>
          </a:r>
        </a:p>
      </dgm:t>
    </dgm:pt>
    <dgm:pt modelId="{4A90EFAB-9FE2-4DBA-B184-C7AF16594331}" type="parTrans" cxnId="{3492F734-6F1F-4132-8922-3472C76D33CB}">
      <dgm:prSet/>
      <dgm:spPr/>
      <dgm:t>
        <a:bodyPr/>
        <a:lstStyle/>
        <a:p>
          <a:endParaRPr lang="ru-RU"/>
        </a:p>
      </dgm:t>
    </dgm:pt>
    <dgm:pt modelId="{B9756D96-AFC9-4072-B553-1DC1C30E93A8}" type="sibTrans" cxnId="{3492F734-6F1F-4132-8922-3472C76D33CB}">
      <dgm:prSet/>
      <dgm:spPr/>
      <dgm:t>
        <a:bodyPr/>
        <a:lstStyle/>
        <a:p>
          <a:endParaRPr lang="ru-RU"/>
        </a:p>
      </dgm:t>
    </dgm:pt>
    <dgm:pt modelId="{5E1F6720-C3E2-40D8-8F22-EFDB3193112E}">
      <dgm:prSet phldrT="[Текст]"/>
      <dgm:spPr/>
      <dgm:t>
        <a:bodyPr/>
        <a:lstStyle/>
        <a:p>
          <a:r>
            <a:rPr lang="ru-RU" dirty="0"/>
            <a:t>дальний круг</a:t>
          </a:r>
        </a:p>
      </dgm:t>
    </dgm:pt>
    <dgm:pt modelId="{D5EB0963-7D18-485E-95F8-EDE8F30142C6}" type="parTrans" cxnId="{E3614D1F-217D-4BD5-8E55-B7452A73E489}">
      <dgm:prSet/>
      <dgm:spPr/>
      <dgm:t>
        <a:bodyPr/>
        <a:lstStyle/>
        <a:p>
          <a:endParaRPr lang="ru-RU"/>
        </a:p>
      </dgm:t>
    </dgm:pt>
    <dgm:pt modelId="{0E7CEB69-06FA-427C-9726-2FB67070E913}" type="sibTrans" cxnId="{E3614D1F-217D-4BD5-8E55-B7452A73E489}">
      <dgm:prSet/>
      <dgm:spPr/>
      <dgm:t>
        <a:bodyPr/>
        <a:lstStyle/>
        <a:p>
          <a:endParaRPr lang="ru-RU"/>
        </a:p>
      </dgm:t>
    </dgm:pt>
    <dgm:pt modelId="{93F5687D-9E3E-4EB6-9034-60669E0F905C}" type="pres">
      <dgm:prSet presAssocID="{C9BDB206-D27F-4FC9-9A57-E265B2245A13}" presName="composite" presStyleCnt="0">
        <dgm:presLayoutVars>
          <dgm:chMax val="5"/>
          <dgm:dir/>
          <dgm:resizeHandles val="exact"/>
        </dgm:presLayoutVars>
      </dgm:prSet>
      <dgm:spPr/>
    </dgm:pt>
    <dgm:pt modelId="{2985086B-FBF0-4CE8-AEF9-0B3DF231A657}" type="pres">
      <dgm:prSet presAssocID="{FE8E3D7B-8AFC-4A0B-A7A7-116128D230DE}" presName="circle1" presStyleLbl="lnNode1" presStyleIdx="0" presStyleCnt="3"/>
      <dgm:spPr/>
    </dgm:pt>
    <dgm:pt modelId="{229EF677-AF3D-4FDA-B3BB-C3375D7E3A16}" type="pres">
      <dgm:prSet presAssocID="{FE8E3D7B-8AFC-4A0B-A7A7-116128D230DE}" presName="text1" presStyleLbl="revTx" presStyleIdx="0" presStyleCnt="3">
        <dgm:presLayoutVars>
          <dgm:bulletEnabled val="1"/>
        </dgm:presLayoutVars>
      </dgm:prSet>
      <dgm:spPr/>
    </dgm:pt>
    <dgm:pt modelId="{BFC54B67-B88C-4BAA-941F-1B92318E358D}" type="pres">
      <dgm:prSet presAssocID="{FE8E3D7B-8AFC-4A0B-A7A7-116128D230DE}" presName="line1" presStyleLbl="callout" presStyleIdx="0" presStyleCnt="6"/>
      <dgm:spPr/>
    </dgm:pt>
    <dgm:pt modelId="{5F29307B-93B1-4E1B-BAE4-C595293FBC3B}" type="pres">
      <dgm:prSet presAssocID="{FE8E3D7B-8AFC-4A0B-A7A7-116128D230DE}" presName="d1" presStyleLbl="callout" presStyleIdx="1" presStyleCnt="6"/>
      <dgm:spPr/>
    </dgm:pt>
    <dgm:pt modelId="{65A68608-59E1-417E-AEF1-CA914CA01727}" type="pres">
      <dgm:prSet presAssocID="{CFB4B1D5-83E8-4984-8FA6-32D0A391E6A3}" presName="circle2" presStyleLbl="lnNode1" presStyleIdx="1" presStyleCnt="3"/>
      <dgm:spPr/>
    </dgm:pt>
    <dgm:pt modelId="{6BD88BF3-6634-4AC5-99F9-BA3298773180}" type="pres">
      <dgm:prSet presAssocID="{CFB4B1D5-83E8-4984-8FA6-32D0A391E6A3}" presName="text2" presStyleLbl="revTx" presStyleIdx="1" presStyleCnt="3">
        <dgm:presLayoutVars>
          <dgm:bulletEnabled val="1"/>
        </dgm:presLayoutVars>
      </dgm:prSet>
      <dgm:spPr/>
    </dgm:pt>
    <dgm:pt modelId="{ABAF0839-B339-48A9-B1F2-22F396841459}" type="pres">
      <dgm:prSet presAssocID="{CFB4B1D5-83E8-4984-8FA6-32D0A391E6A3}" presName="line2" presStyleLbl="callout" presStyleIdx="2" presStyleCnt="6"/>
      <dgm:spPr/>
    </dgm:pt>
    <dgm:pt modelId="{1667EB18-310E-4F0D-8406-3D5892C9F566}" type="pres">
      <dgm:prSet presAssocID="{CFB4B1D5-83E8-4984-8FA6-32D0A391E6A3}" presName="d2" presStyleLbl="callout" presStyleIdx="3" presStyleCnt="6"/>
      <dgm:spPr/>
    </dgm:pt>
    <dgm:pt modelId="{47C46FEE-0803-4571-BB09-22DBF465F491}" type="pres">
      <dgm:prSet presAssocID="{5E1F6720-C3E2-40D8-8F22-EFDB3193112E}" presName="circle3" presStyleLbl="lnNode1" presStyleIdx="2" presStyleCnt="3"/>
      <dgm:spPr/>
    </dgm:pt>
    <dgm:pt modelId="{A2A44AE1-CD91-4357-A147-C0F9977ED4EC}" type="pres">
      <dgm:prSet presAssocID="{5E1F6720-C3E2-40D8-8F22-EFDB3193112E}" presName="text3" presStyleLbl="revTx" presStyleIdx="2" presStyleCnt="3">
        <dgm:presLayoutVars>
          <dgm:bulletEnabled val="1"/>
        </dgm:presLayoutVars>
      </dgm:prSet>
      <dgm:spPr/>
    </dgm:pt>
    <dgm:pt modelId="{F7B9E9A1-BE34-462A-B636-24B7AF3EB82A}" type="pres">
      <dgm:prSet presAssocID="{5E1F6720-C3E2-40D8-8F22-EFDB3193112E}" presName="line3" presStyleLbl="callout" presStyleIdx="4" presStyleCnt="6"/>
      <dgm:spPr/>
    </dgm:pt>
    <dgm:pt modelId="{6986C261-DBD3-4684-BF08-137A5EC13D7B}" type="pres">
      <dgm:prSet presAssocID="{5E1F6720-C3E2-40D8-8F22-EFDB3193112E}" presName="d3" presStyleLbl="callout" presStyleIdx="5" presStyleCnt="6"/>
      <dgm:spPr/>
    </dgm:pt>
  </dgm:ptLst>
  <dgm:cxnLst>
    <dgm:cxn modelId="{E3614D1F-217D-4BD5-8E55-B7452A73E489}" srcId="{C9BDB206-D27F-4FC9-9A57-E265B2245A13}" destId="{5E1F6720-C3E2-40D8-8F22-EFDB3193112E}" srcOrd="2" destOrd="0" parTransId="{D5EB0963-7D18-485E-95F8-EDE8F30142C6}" sibTransId="{0E7CEB69-06FA-427C-9726-2FB67070E913}"/>
    <dgm:cxn modelId="{3492F734-6F1F-4132-8922-3472C76D33CB}" srcId="{C9BDB206-D27F-4FC9-9A57-E265B2245A13}" destId="{CFB4B1D5-83E8-4984-8FA6-32D0A391E6A3}" srcOrd="1" destOrd="0" parTransId="{4A90EFAB-9FE2-4DBA-B184-C7AF16594331}" sibTransId="{B9756D96-AFC9-4072-B553-1DC1C30E93A8}"/>
    <dgm:cxn modelId="{88CEFC67-C41F-4D2B-ACFC-93425AC2F8A6}" type="presOf" srcId="{CFB4B1D5-83E8-4984-8FA6-32D0A391E6A3}" destId="{6BD88BF3-6634-4AC5-99F9-BA3298773180}" srcOrd="0" destOrd="0" presId="urn:microsoft.com/office/officeart/2005/8/layout/target1"/>
    <dgm:cxn modelId="{0DD7F951-1DCA-48E6-A869-F828A2FC8958}" type="presOf" srcId="{5E1F6720-C3E2-40D8-8F22-EFDB3193112E}" destId="{A2A44AE1-CD91-4357-A147-C0F9977ED4EC}" srcOrd="0" destOrd="0" presId="urn:microsoft.com/office/officeart/2005/8/layout/target1"/>
    <dgm:cxn modelId="{2298C6B3-58EC-49A6-89BB-8C27F0F758E5}" type="presOf" srcId="{FE8E3D7B-8AFC-4A0B-A7A7-116128D230DE}" destId="{229EF677-AF3D-4FDA-B3BB-C3375D7E3A16}" srcOrd="0" destOrd="0" presId="urn:microsoft.com/office/officeart/2005/8/layout/target1"/>
    <dgm:cxn modelId="{4E1088CC-B9D5-4CDF-8FBA-4E087D16E966}" srcId="{C9BDB206-D27F-4FC9-9A57-E265B2245A13}" destId="{FE8E3D7B-8AFC-4A0B-A7A7-116128D230DE}" srcOrd="0" destOrd="0" parTransId="{EF6BB153-CBB6-4A4B-A18B-98A1241B87A8}" sibTransId="{6BE512BB-CEF6-46D8-ADC3-84E98A2C805B}"/>
    <dgm:cxn modelId="{592513E9-F6BA-4B9C-A381-43EA168D71C5}" type="presOf" srcId="{C9BDB206-D27F-4FC9-9A57-E265B2245A13}" destId="{93F5687D-9E3E-4EB6-9034-60669E0F905C}" srcOrd="0" destOrd="0" presId="urn:microsoft.com/office/officeart/2005/8/layout/target1"/>
    <dgm:cxn modelId="{A8FB6999-14BB-4E5F-AF48-7EAB12CD60DB}" type="presParOf" srcId="{93F5687D-9E3E-4EB6-9034-60669E0F905C}" destId="{2985086B-FBF0-4CE8-AEF9-0B3DF231A657}" srcOrd="0" destOrd="0" presId="urn:microsoft.com/office/officeart/2005/8/layout/target1"/>
    <dgm:cxn modelId="{EEC2FBDF-63E1-49E4-BC35-CC6D66787874}" type="presParOf" srcId="{93F5687D-9E3E-4EB6-9034-60669E0F905C}" destId="{229EF677-AF3D-4FDA-B3BB-C3375D7E3A16}" srcOrd="1" destOrd="0" presId="urn:microsoft.com/office/officeart/2005/8/layout/target1"/>
    <dgm:cxn modelId="{DF253010-1578-47E1-A3D4-8BDD75CC20AF}" type="presParOf" srcId="{93F5687D-9E3E-4EB6-9034-60669E0F905C}" destId="{BFC54B67-B88C-4BAA-941F-1B92318E358D}" srcOrd="2" destOrd="0" presId="urn:microsoft.com/office/officeart/2005/8/layout/target1"/>
    <dgm:cxn modelId="{EAD0E16F-DE76-45E8-A1EA-4FD0525E612F}" type="presParOf" srcId="{93F5687D-9E3E-4EB6-9034-60669E0F905C}" destId="{5F29307B-93B1-4E1B-BAE4-C595293FBC3B}" srcOrd="3" destOrd="0" presId="urn:microsoft.com/office/officeart/2005/8/layout/target1"/>
    <dgm:cxn modelId="{6ACDF55B-5E7E-4E15-A66D-9B1A097F60D7}" type="presParOf" srcId="{93F5687D-9E3E-4EB6-9034-60669E0F905C}" destId="{65A68608-59E1-417E-AEF1-CA914CA01727}" srcOrd="4" destOrd="0" presId="urn:microsoft.com/office/officeart/2005/8/layout/target1"/>
    <dgm:cxn modelId="{914E1D68-EB4D-4D83-ADF9-F849ED402233}" type="presParOf" srcId="{93F5687D-9E3E-4EB6-9034-60669E0F905C}" destId="{6BD88BF3-6634-4AC5-99F9-BA3298773180}" srcOrd="5" destOrd="0" presId="urn:microsoft.com/office/officeart/2005/8/layout/target1"/>
    <dgm:cxn modelId="{704E80D9-5C49-4895-A5C5-C41A74011384}" type="presParOf" srcId="{93F5687D-9E3E-4EB6-9034-60669E0F905C}" destId="{ABAF0839-B339-48A9-B1F2-22F396841459}" srcOrd="6" destOrd="0" presId="urn:microsoft.com/office/officeart/2005/8/layout/target1"/>
    <dgm:cxn modelId="{0CE3D8CD-8CEE-4178-8A54-3D354D6A62D9}" type="presParOf" srcId="{93F5687D-9E3E-4EB6-9034-60669E0F905C}" destId="{1667EB18-310E-4F0D-8406-3D5892C9F566}" srcOrd="7" destOrd="0" presId="urn:microsoft.com/office/officeart/2005/8/layout/target1"/>
    <dgm:cxn modelId="{ACEDD5C6-3AB1-4844-82DF-A0AEB7A45B4A}" type="presParOf" srcId="{93F5687D-9E3E-4EB6-9034-60669E0F905C}" destId="{47C46FEE-0803-4571-BB09-22DBF465F491}" srcOrd="8" destOrd="0" presId="urn:microsoft.com/office/officeart/2005/8/layout/target1"/>
    <dgm:cxn modelId="{9FD82E89-39F2-437E-B4C3-B7D5F2E3E06B}" type="presParOf" srcId="{93F5687D-9E3E-4EB6-9034-60669E0F905C}" destId="{A2A44AE1-CD91-4357-A147-C0F9977ED4EC}" srcOrd="9" destOrd="0" presId="urn:microsoft.com/office/officeart/2005/8/layout/target1"/>
    <dgm:cxn modelId="{3243E7D2-D2E5-46A3-B021-3B9CDAA9CE43}" type="presParOf" srcId="{93F5687D-9E3E-4EB6-9034-60669E0F905C}" destId="{F7B9E9A1-BE34-462A-B636-24B7AF3EB82A}" srcOrd="10" destOrd="0" presId="urn:microsoft.com/office/officeart/2005/8/layout/target1"/>
    <dgm:cxn modelId="{CC7A579E-54C1-47C3-9DC6-597E74FCF5AB}" type="presParOf" srcId="{93F5687D-9E3E-4EB6-9034-60669E0F905C}" destId="{6986C261-DBD3-4684-BF08-137A5EC13D7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28625F22-1697-4D95-B6E3-135AFA4B2ED0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BD2B1D7E-685D-493E-A86C-8CBDF093D4EA}" type="presOf" srcId="{763FA37C-D241-44F9-9721-38874F159F8E}" destId="{88953ED3-BA39-4E4B-A40E-C97F4D27ADE1}" srcOrd="0" destOrd="0" presId="urn:microsoft.com/office/officeart/2008/layout/PictureAccentList"/>
    <dgm:cxn modelId="{1F578499-14E7-4DBD-908E-D9918F011FF8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2C414CE7-89E4-4CDB-A5A9-3DBC58C6B4EA}" type="presOf" srcId="{EC836AD8-3F90-4FCD-A55F-B468BA199707}" destId="{E2B9C7AF-17E8-4895-82D0-9DCB68DA53BA}" srcOrd="0" destOrd="0" presId="urn:microsoft.com/office/officeart/2008/layout/PictureAccentList"/>
    <dgm:cxn modelId="{0E305EEC-0DC1-48F8-92A0-4E21B3D1C4F2}" type="presOf" srcId="{60836A9C-277D-4F45-A4EE-90CA66DC7431}" destId="{BF3E8DA4-E8F2-446A-819D-9D2F2175175F}" srcOrd="0" destOrd="0" presId="urn:microsoft.com/office/officeart/2008/layout/PictureAccentList"/>
    <dgm:cxn modelId="{2A2BE9F9-A644-4A3D-92B0-AD4E09EBA563}" type="presOf" srcId="{6A50600A-A4A4-4AA7-AEE5-4BF2804421A9}" destId="{F1540ACA-EE05-4E09-AE33-94A99B8E984B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28D3C98B-6262-4288-A21B-755A9FB76E28}" type="presParOf" srcId="{BF3E8DA4-E8F2-446A-819D-9D2F2175175F}" destId="{7CEC375C-3F44-4764-9C8F-12B16CA64BBB}" srcOrd="0" destOrd="0" presId="urn:microsoft.com/office/officeart/2008/layout/PictureAccentList"/>
    <dgm:cxn modelId="{48AF9E60-184F-43C8-906A-249B155FA5C8}" type="presParOf" srcId="{7CEC375C-3F44-4764-9C8F-12B16CA64BBB}" destId="{D2E9B0D6-CFB6-4816-9B54-F4E307371C02}" srcOrd="0" destOrd="0" presId="urn:microsoft.com/office/officeart/2008/layout/PictureAccentList"/>
    <dgm:cxn modelId="{F6590F6F-49F5-44F8-BB42-AEA981E50E14}" type="presParOf" srcId="{D2E9B0D6-CFB6-4816-9B54-F4E307371C02}" destId="{F1540ACA-EE05-4E09-AE33-94A99B8E984B}" srcOrd="0" destOrd="0" presId="urn:microsoft.com/office/officeart/2008/layout/PictureAccentList"/>
    <dgm:cxn modelId="{A3ACD9C7-8933-4DFD-B152-E9157919467F}" type="presParOf" srcId="{7CEC375C-3F44-4764-9C8F-12B16CA64BBB}" destId="{E0829435-7F42-4A0F-BAA8-DF60F30CA5B8}" srcOrd="1" destOrd="0" presId="urn:microsoft.com/office/officeart/2008/layout/PictureAccentList"/>
    <dgm:cxn modelId="{94AF24C2-5AF7-4453-9F05-59E92CB5A263}" type="presParOf" srcId="{BF3E8DA4-E8F2-446A-819D-9D2F2175175F}" destId="{8531863D-F2BD-4CA2-A187-F0F1F86B8AF4}" srcOrd="1" destOrd="0" presId="urn:microsoft.com/office/officeart/2008/layout/PictureAccentList"/>
    <dgm:cxn modelId="{8D8AD1A3-0042-42A7-B38B-9790CE745944}" type="presParOf" srcId="{8531863D-F2BD-4CA2-A187-F0F1F86B8AF4}" destId="{B5262134-87CA-4A52-A51F-16EFB0B643FC}" srcOrd="0" destOrd="0" presId="urn:microsoft.com/office/officeart/2008/layout/PictureAccentList"/>
    <dgm:cxn modelId="{0EF55FAD-B10A-4B8C-B941-5F938763D01B}" type="presParOf" srcId="{B5262134-87CA-4A52-A51F-16EFB0B643FC}" destId="{88953ED3-BA39-4E4B-A40E-C97F4D27ADE1}" srcOrd="0" destOrd="0" presId="urn:microsoft.com/office/officeart/2008/layout/PictureAccentList"/>
    <dgm:cxn modelId="{2B7030C3-7E7A-41B2-A8C2-8F78803033C4}" type="presParOf" srcId="{8531863D-F2BD-4CA2-A187-F0F1F86B8AF4}" destId="{5F21AC93-8B3F-4B0A-BB5D-620C387A2F4E}" srcOrd="1" destOrd="0" presId="urn:microsoft.com/office/officeart/2008/layout/PictureAccentList"/>
    <dgm:cxn modelId="{1FAA8337-4E1A-44C5-9AE6-34BE4FD3AE7F}" type="presParOf" srcId="{BF3E8DA4-E8F2-446A-819D-9D2F2175175F}" destId="{86544AF3-3FEE-420B-B6A9-A9DD42C4CC4F}" srcOrd="2" destOrd="0" presId="urn:microsoft.com/office/officeart/2008/layout/PictureAccentList"/>
    <dgm:cxn modelId="{9D444248-13F1-454B-9E13-A0427C7337EA}" type="presParOf" srcId="{86544AF3-3FEE-420B-B6A9-A9DD42C4CC4F}" destId="{CBA259C8-0E45-443C-9EAE-2559BCB3CE2A}" srcOrd="0" destOrd="0" presId="urn:microsoft.com/office/officeart/2008/layout/PictureAccentList"/>
    <dgm:cxn modelId="{D90D267C-1C49-4D3E-9C8A-530168B768CE}" type="presParOf" srcId="{CBA259C8-0E45-443C-9EAE-2559BCB3CE2A}" destId="{E2B9C7AF-17E8-4895-82D0-9DCB68DA53BA}" srcOrd="0" destOrd="0" presId="urn:microsoft.com/office/officeart/2008/layout/PictureAccentList"/>
    <dgm:cxn modelId="{CBC7CB47-7BD7-454B-B52D-D8EF7C444525}" type="presParOf" srcId="{86544AF3-3FEE-420B-B6A9-A9DD42C4CC4F}" destId="{44A70B6B-F867-410C-AF5B-71101B708954}" srcOrd="1" destOrd="0" presId="urn:microsoft.com/office/officeart/2008/layout/PictureAccentList"/>
    <dgm:cxn modelId="{EF77C771-35EF-489A-896B-4E85CCBBADAF}" type="presParOf" srcId="{BF3E8DA4-E8F2-446A-819D-9D2F2175175F}" destId="{3F8E1E3B-ED89-4842-855C-E34FCF7BFF55}" srcOrd="3" destOrd="0" presId="urn:microsoft.com/office/officeart/2008/layout/PictureAccentList"/>
    <dgm:cxn modelId="{E7445C65-A354-4837-AE4B-92D3F49DB3ED}" type="presParOf" srcId="{3F8E1E3B-ED89-4842-855C-E34FCF7BFF55}" destId="{BB703E61-A0FB-49A8-9D0A-FCFDE5F0C077}" srcOrd="0" destOrd="0" presId="urn:microsoft.com/office/officeart/2008/layout/PictureAccentList"/>
    <dgm:cxn modelId="{E9BD7464-13F1-466E-B8FB-DA7AE85C5B92}" type="presParOf" srcId="{BB703E61-A0FB-49A8-9D0A-FCFDE5F0C077}" destId="{C50420E6-AE87-4238-B7C6-D5E5F75EDFDF}" srcOrd="0" destOrd="0" presId="urn:microsoft.com/office/officeart/2008/layout/PictureAccentList"/>
    <dgm:cxn modelId="{DED643BF-F9A6-4FFB-9F53-A2371E704350}" type="presParOf" srcId="{3F8E1E3B-ED89-4842-855C-E34FCF7BFF55}" destId="{096FD902-56FA-49F3-80EF-789C2B56793A}" srcOrd="1" destOrd="0" presId="urn:microsoft.com/office/officeart/2008/layout/PictureAccentList"/>
    <dgm:cxn modelId="{075BA73D-E180-43D0-A971-350790C0FB3E}" type="presParOf" srcId="{BF3E8DA4-E8F2-446A-819D-9D2F2175175F}" destId="{F044DC8A-1484-451E-AD9B-F69A520ACCD1}" srcOrd="4" destOrd="0" presId="urn:microsoft.com/office/officeart/2008/layout/PictureAccentList"/>
    <dgm:cxn modelId="{37D62EA9-1DE3-44E1-8C48-7478468A1896}" type="presParOf" srcId="{F044DC8A-1484-451E-AD9B-F69A520ACCD1}" destId="{3314B7A3-06F1-45E3-AF7A-EB5EB284E525}" srcOrd="0" destOrd="0" presId="urn:microsoft.com/office/officeart/2008/layout/PictureAccentList"/>
    <dgm:cxn modelId="{76B7DC9C-70B6-462D-8CF8-675B6511487C}" type="presParOf" srcId="{3314B7A3-06F1-45E3-AF7A-EB5EB284E525}" destId="{3F707009-8CC6-4053-BA3F-CF8FAD801BBF}" srcOrd="0" destOrd="0" presId="urn:microsoft.com/office/officeart/2008/layout/PictureAccentList"/>
    <dgm:cxn modelId="{10222762-F8D8-4571-8BEB-A6695BF1417C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28625F22-1697-4D95-B6E3-135AFA4B2ED0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BD2B1D7E-685D-493E-A86C-8CBDF093D4EA}" type="presOf" srcId="{763FA37C-D241-44F9-9721-38874F159F8E}" destId="{88953ED3-BA39-4E4B-A40E-C97F4D27ADE1}" srcOrd="0" destOrd="0" presId="urn:microsoft.com/office/officeart/2008/layout/PictureAccentList"/>
    <dgm:cxn modelId="{1F578499-14E7-4DBD-908E-D9918F011FF8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2C414CE7-89E4-4CDB-A5A9-3DBC58C6B4EA}" type="presOf" srcId="{EC836AD8-3F90-4FCD-A55F-B468BA199707}" destId="{E2B9C7AF-17E8-4895-82D0-9DCB68DA53BA}" srcOrd="0" destOrd="0" presId="urn:microsoft.com/office/officeart/2008/layout/PictureAccentList"/>
    <dgm:cxn modelId="{0E305EEC-0DC1-48F8-92A0-4E21B3D1C4F2}" type="presOf" srcId="{60836A9C-277D-4F45-A4EE-90CA66DC7431}" destId="{BF3E8DA4-E8F2-446A-819D-9D2F2175175F}" srcOrd="0" destOrd="0" presId="urn:microsoft.com/office/officeart/2008/layout/PictureAccentList"/>
    <dgm:cxn modelId="{2A2BE9F9-A644-4A3D-92B0-AD4E09EBA563}" type="presOf" srcId="{6A50600A-A4A4-4AA7-AEE5-4BF2804421A9}" destId="{F1540ACA-EE05-4E09-AE33-94A99B8E984B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28D3C98B-6262-4288-A21B-755A9FB76E28}" type="presParOf" srcId="{BF3E8DA4-E8F2-446A-819D-9D2F2175175F}" destId="{7CEC375C-3F44-4764-9C8F-12B16CA64BBB}" srcOrd="0" destOrd="0" presId="urn:microsoft.com/office/officeart/2008/layout/PictureAccentList"/>
    <dgm:cxn modelId="{48AF9E60-184F-43C8-906A-249B155FA5C8}" type="presParOf" srcId="{7CEC375C-3F44-4764-9C8F-12B16CA64BBB}" destId="{D2E9B0D6-CFB6-4816-9B54-F4E307371C02}" srcOrd="0" destOrd="0" presId="urn:microsoft.com/office/officeart/2008/layout/PictureAccentList"/>
    <dgm:cxn modelId="{F6590F6F-49F5-44F8-BB42-AEA981E50E14}" type="presParOf" srcId="{D2E9B0D6-CFB6-4816-9B54-F4E307371C02}" destId="{F1540ACA-EE05-4E09-AE33-94A99B8E984B}" srcOrd="0" destOrd="0" presId="urn:microsoft.com/office/officeart/2008/layout/PictureAccentList"/>
    <dgm:cxn modelId="{A3ACD9C7-8933-4DFD-B152-E9157919467F}" type="presParOf" srcId="{7CEC375C-3F44-4764-9C8F-12B16CA64BBB}" destId="{E0829435-7F42-4A0F-BAA8-DF60F30CA5B8}" srcOrd="1" destOrd="0" presId="urn:microsoft.com/office/officeart/2008/layout/PictureAccentList"/>
    <dgm:cxn modelId="{94AF24C2-5AF7-4453-9F05-59E92CB5A263}" type="presParOf" srcId="{BF3E8DA4-E8F2-446A-819D-9D2F2175175F}" destId="{8531863D-F2BD-4CA2-A187-F0F1F86B8AF4}" srcOrd="1" destOrd="0" presId="urn:microsoft.com/office/officeart/2008/layout/PictureAccentList"/>
    <dgm:cxn modelId="{8D8AD1A3-0042-42A7-B38B-9790CE745944}" type="presParOf" srcId="{8531863D-F2BD-4CA2-A187-F0F1F86B8AF4}" destId="{B5262134-87CA-4A52-A51F-16EFB0B643FC}" srcOrd="0" destOrd="0" presId="urn:microsoft.com/office/officeart/2008/layout/PictureAccentList"/>
    <dgm:cxn modelId="{0EF55FAD-B10A-4B8C-B941-5F938763D01B}" type="presParOf" srcId="{B5262134-87CA-4A52-A51F-16EFB0B643FC}" destId="{88953ED3-BA39-4E4B-A40E-C97F4D27ADE1}" srcOrd="0" destOrd="0" presId="urn:microsoft.com/office/officeart/2008/layout/PictureAccentList"/>
    <dgm:cxn modelId="{2B7030C3-7E7A-41B2-A8C2-8F78803033C4}" type="presParOf" srcId="{8531863D-F2BD-4CA2-A187-F0F1F86B8AF4}" destId="{5F21AC93-8B3F-4B0A-BB5D-620C387A2F4E}" srcOrd="1" destOrd="0" presId="urn:microsoft.com/office/officeart/2008/layout/PictureAccentList"/>
    <dgm:cxn modelId="{1FAA8337-4E1A-44C5-9AE6-34BE4FD3AE7F}" type="presParOf" srcId="{BF3E8DA4-E8F2-446A-819D-9D2F2175175F}" destId="{86544AF3-3FEE-420B-B6A9-A9DD42C4CC4F}" srcOrd="2" destOrd="0" presId="urn:microsoft.com/office/officeart/2008/layout/PictureAccentList"/>
    <dgm:cxn modelId="{9D444248-13F1-454B-9E13-A0427C7337EA}" type="presParOf" srcId="{86544AF3-3FEE-420B-B6A9-A9DD42C4CC4F}" destId="{CBA259C8-0E45-443C-9EAE-2559BCB3CE2A}" srcOrd="0" destOrd="0" presId="urn:microsoft.com/office/officeart/2008/layout/PictureAccentList"/>
    <dgm:cxn modelId="{D90D267C-1C49-4D3E-9C8A-530168B768CE}" type="presParOf" srcId="{CBA259C8-0E45-443C-9EAE-2559BCB3CE2A}" destId="{E2B9C7AF-17E8-4895-82D0-9DCB68DA53BA}" srcOrd="0" destOrd="0" presId="urn:microsoft.com/office/officeart/2008/layout/PictureAccentList"/>
    <dgm:cxn modelId="{CBC7CB47-7BD7-454B-B52D-D8EF7C444525}" type="presParOf" srcId="{86544AF3-3FEE-420B-B6A9-A9DD42C4CC4F}" destId="{44A70B6B-F867-410C-AF5B-71101B708954}" srcOrd="1" destOrd="0" presId="urn:microsoft.com/office/officeart/2008/layout/PictureAccentList"/>
    <dgm:cxn modelId="{EF77C771-35EF-489A-896B-4E85CCBBADAF}" type="presParOf" srcId="{BF3E8DA4-E8F2-446A-819D-9D2F2175175F}" destId="{3F8E1E3B-ED89-4842-855C-E34FCF7BFF55}" srcOrd="3" destOrd="0" presId="urn:microsoft.com/office/officeart/2008/layout/PictureAccentList"/>
    <dgm:cxn modelId="{E7445C65-A354-4837-AE4B-92D3F49DB3ED}" type="presParOf" srcId="{3F8E1E3B-ED89-4842-855C-E34FCF7BFF55}" destId="{BB703E61-A0FB-49A8-9D0A-FCFDE5F0C077}" srcOrd="0" destOrd="0" presId="urn:microsoft.com/office/officeart/2008/layout/PictureAccentList"/>
    <dgm:cxn modelId="{E9BD7464-13F1-466E-B8FB-DA7AE85C5B92}" type="presParOf" srcId="{BB703E61-A0FB-49A8-9D0A-FCFDE5F0C077}" destId="{C50420E6-AE87-4238-B7C6-D5E5F75EDFDF}" srcOrd="0" destOrd="0" presId="urn:microsoft.com/office/officeart/2008/layout/PictureAccentList"/>
    <dgm:cxn modelId="{DED643BF-F9A6-4FFB-9F53-A2371E704350}" type="presParOf" srcId="{3F8E1E3B-ED89-4842-855C-E34FCF7BFF55}" destId="{096FD902-56FA-49F3-80EF-789C2B56793A}" srcOrd="1" destOrd="0" presId="urn:microsoft.com/office/officeart/2008/layout/PictureAccentList"/>
    <dgm:cxn modelId="{075BA73D-E180-43D0-A971-350790C0FB3E}" type="presParOf" srcId="{BF3E8DA4-E8F2-446A-819D-9D2F2175175F}" destId="{F044DC8A-1484-451E-AD9B-F69A520ACCD1}" srcOrd="4" destOrd="0" presId="urn:microsoft.com/office/officeart/2008/layout/PictureAccentList"/>
    <dgm:cxn modelId="{37D62EA9-1DE3-44E1-8C48-7478468A1896}" type="presParOf" srcId="{F044DC8A-1484-451E-AD9B-F69A520ACCD1}" destId="{3314B7A3-06F1-45E3-AF7A-EB5EB284E525}" srcOrd="0" destOrd="0" presId="urn:microsoft.com/office/officeart/2008/layout/PictureAccentList"/>
    <dgm:cxn modelId="{76B7DC9C-70B6-462D-8CF8-675B6511487C}" type="presParOf" srcId="{3314B7A3-06F1-45E3-AF7A-EB5EB284E525}" destId="{3F707009-8CC6-4053-BA3F-CF8FAD801BBF}" srcOrd="0" destOrd="0" presId="urn:microsoft.com/office/officeart/2008/layout/PictureAccentList"/>
    <dgm:cxn modelId="{10222762-F8D8-4571-8BEB-A6695BF1417C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93873-CC66-48EF-965C-FDE97CE3FD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B3CBC0D8-375B-4FE4-931F-6EB9548D04F1}">
      <dgm:prSet phldrT="[Текст]" custT="1"/>
      <dgm:spPr/>
      <dgm:t>
        <a:bodyPr/>
        <a:lstStyle/>
        <a:p>
          <a:r>
            <a:rPr lang="ru-RU" sz="4000" dirty="0"/>
            <a:t>Что?</a:t>
          </a:r>
        </a:p>
      </dgm:t>
    </dgm:pt>
    <dgm:pt modelId="{09903AA7-6ED0-48B9-81B7-59BA6D901CAD}" type="parTrans" cxnId="{C80388D0-F7AD-4246-9657-BE2705FEDCDF}">
      <dgm:prSet/>
      <dgm:spPr/>
      <dgm:t>
        <a:bodyPr/>
        <a:lstStyle/>
        <a:p>
          <a:endParaRPr lang="ru-RU"/>
        </a:p>
      </dgm:t>
    </dgm:pt>
    <dgm:pt modelId="{B37F9268-F00B-4CA9-B771-C13184040C8B}" type="sibTrans" cxnId="{C80388D0-F7AD-4246-9657-BE2705FEDCDF}">
      <dgm:prSet/>
      <dgm:spPr/>
      <dgm:t>
        <a:bodyPr/>
        <a:lstStyle/>
        <a:p>
          <a:endParaRPr lang="ru-RU"/>
        </a:p>
      </dgm:t>
    </dgm:pt>
    <dgm:pt modelId="{7306DDF2-598D-4100-8F03-32F6B7FDC096}">
      <dgm:prSet phldrT="[Текст]" custT="1"/>
      <dgm:spPr/>
      <dgm:t>
        <a:bodyPr/>
        <a:lstStyle/>
        <a:p>
          <a:r>
            <a:rPr lang="ru-RU" sz="4000" dirty="0"/>
            <a:t>Где?</a:t>
          </a:r>
        </a:p>
      </dgm:t>
    </dgm:pt>
    <dgm:pt modelId="{9816482D-364D-4FD8-820B-A4B4F149E73F}" type="parTrans" cxnId="{A37391BA-85B3-437C-BD3C-C8C396BFC569}">
      <dgm:prSet/>
      <dgm:spPr/>
      <dgm:t>
        <a:bodyPr/>
        <a:lstStyle/>
        <a:p>
          <a:endParaRPr lang="ru-RU"/>
        </a:p>
      </dgm:t>
    </dgm:pt>
    <dgm:pt modelId="{AB4559C1-3B07-4912-90B8-EC144911A0B0}" type="sibTrans" cxnId="{A37391BA-85B3-437C-BD3C-C8C396BFC569}">
      <dgm:prSet/>
      <dgm:spPr/>
      <dgm:t>
        <a:bodyPr/>
        <a:lstStyle/>
        <a:p>
          <a:endParaRPr lang="ru-RU"/>
        </a:p>
      </dgm:t>
    </dgm:pt>
    <dgm:pt modelId="{4E2C143C-32BA-4904-89EA-9ECCDDADA8AE}">
      <dgm:prSet phldrT="[Текст]" custT="1"/>
      <dgm:spPr/>
      <dgm:t>
        <a:bodyPr/>
        <a:lstStyle/>
        <a:p>
          <a:r>
            <a:rPr lang="ru-RU" sz="4000" dirty="0"/>
            <a:t>Кому/</a:t>
          </a:r>
        </a:p>
        <a:p>
          <a:r>
            <a:rPr lang="ru-RU" sz="4000" dirty="0"/>
            <a:t>Для кого/</a:t>
          </a:r>
        </a:p>
        <a:p>
          <a:r>
            <a:rPr lang="ru-RU" sz="4000" dirty="0"/>
            <a:t>С кем?</a:t>
          </a:r>
        </a:p>
      </dgm:t>
    </dgm:pt>
    <dgm:pt modelId="{1D274AFA-3DFA-4A6C-A16B-C3EF20081155}" type="parTrans" cxnId="{2FD94EE4-4578-4F15-8912-C02091547E80}">
      <dgm:prSet/>
      <dgm:spPr/>
      <dgm:t>
        <a:bodyPr/>
        <a:lstStyle/>
        <a:p>
          <a:endParaRPr lang="ru-RU"/>
        </a:p>
      </dgm:t>
    </dgm:pt>
    <dgm:pt modelId="{9709D608-A1BD-4B68-B833-D6CCA967B2F9}" type="sibTrans" cxnId="{2FD94EE4-4578-4F15-8912-C02091547E80}">
      <dgm:prSet/>
      <dgm:spPr/>
      <dgm:t>
        <a:bodyPr/>
        <a:lstStyle/>
        <a:p>
          <a:endParaRPr lang="ru-RU"/>
        </a:p>
      </dgm:t>
    </dgm:pt>
    <dgm:pt modelId="{BDE52E39-1BAC-40A0-BD96-44C211C87EEF}" type="pres">
      <dgm:prSet presAssocID="{28093873-CC66-48EF-965C-FDE97CE3FD74}" presName="Name0" presStyleCnt="0">
        <dgm:presLayoutVars>
          <dgm:chMax val="7"/>
          <dgm:chPref val="7"/>
          <dgm:dir/>
        </dgm:presLayoutVars>
      </dgm:prSet>
      <dgm:spPr/>
    </dgm:pt>
    <dgm:pt modelId="{AC621E7B-B582-49FE-87B1-3BAD497DEF50}" type="pres">
      <dgm:prSet presAssocID="{28093873-CC66-48EF-965C-FDE97CE3FD74}" presName="Name1" presStyleCnt="0"/>
      <dgm:spPr/>
    </dgm:pt>
    <dgm:pt modelId="{B87C44DE-3FF0-49F2-B214-2534BBF6905D}" type="pres">
      <dgm:prSet presAssocID="{28093873-CC66-48EF-965C-FDE97CE3FD74}" presName="cycle" presStyleCnt="0"/>
      <dgm:spPr/>
    </dgm:pt>
    <dgm:pt modelId="{020E1B54-3631-4E25-B372-346CD7BEA32E}" type="pres">
      <dgm:prSet presAssocID="{28093873-CC66-48EF-965C-FDE97CE3FD74}" presName="srcNode" presStyleLbl="node1" presStyleIdx="0" presStyleCnt="3"/>
      <dgm:spPr/>
    </dgm:pt>
    <dgm:pt modelId="{B487A215-7074-4AE6-B878-1B85CC7CDF34}" type="pres">
      <dgm:prSet presAssocID="{28093873-CC66-48EF-965C-FDE97CE3FD74}" presName="conn" presStyleLbl="parChTrans1D2" presStyleIdx="0" presStyleCnt="1"/>
      <dgm:spPr/>
    </dgm:pt>
    <dgm:pt modelId="{47622190-C701-43F9-8CFC-AE3C6F4C3F71}" type="pres">
      <dgm:prSet presAssocID="{28093873-CC66-48EF-965C-FDE97CE3FD74}" presName="extraNode" presStyleLbl="node1" presStyleIdx="0" presStyleCnt="3"/>
      <dgm:spPr/>
    </dgm:pt>
    <dgm:pt modelId="{9926314F-B8F5-4CC3-8FA0-F274EFEEA916}" type="pres">
      <dgm:prSet presAssocID="{28093873-CC66-48EF-965C-FDE97CE3FD74}" presName="dstNode" presStyleLbl="node1" presStyleIdx="0" presStyleCnt="3"/>
      <dgm:spPr/>
    </dgm:pt>
    <dgm:pt modelId="{30474ECE-6BBC-4D74-8825-2B6A26D771A7}" type="pres">
      <dgm:prSet presAssocID="{B3CBC0D8-375B-4FE4-931F-6EB9548D04F1}" presName="text_1" presStyleLbl="node1" presStyleIdx="0" presStyleCnt="3" custScaleX="88747" custLinFactNeighborX="-6942" custLinFactNeighborY="-18704">
        <dgm:presLayoutVars>
          <dgm:bulletEnabled val="1"/>
        </dgm:presLayoutVars>
      </dgm:prSet>
      <dgm:spPr/>
    </dgm:pt>
    <dgm:pt modelId="{E44B5489-DF0A-4411-9B27-9C145DE8A836}" type="pres">
      <dgm:prSet presAssocID="{B3CBC0D8-375B-4FE4-931F-6EB9548D04F1}" presName="accent_1" presStyleCnt="0"/>
      <dgm:spPr/>
    </dgm:pt>
    <dgm:pt modelId="{0C28DB1D-0860-4B56-AD6D-F969F78F1C77}" type="pres">
      <dgm:prSet presAssocID="{B3CBC0D8-375B-4FE4-931F-6EB9548D04F1}" presName="accentRepeatNode" presStyleLbl="solidFgAcc1" presStyleIdx="0" presStyleCnt="3" custScaleX="13976" custScaleY="14907" custLinFactNeighborX="-4963" custLinFactNeighborY="-16560"/>
      <dgm:spPr/>
    </dgm:pt>
    <dgm:pt modelId="{6DB7703F-57CB-4168-8307-EC239B6AB987}" type="pres">
      <dgm:prSet presAssocID="{7306DDF2-598D-4100-8F03-32F6B7FDC096}" presName="text_2" presStyleLbl="node1" presStyleIdx="1" presStyleCnt="3" custLinFactNeighborX="-349" custLinFactNeighborY="-25632">
        <dgm:presLayoutVars>
          <dgm:bulletEnabled val="1"/>
        </dgm:presLayoutVars>
      </dgm:prSet>
      <dgm:spPr/>
    </dgm:pt>
    <dgm:pt modelId="{3232B238-87EA-4A01-8675-60FF733B248C}" type="pres">
      <dgm:prSet presAssocID="{7306DDF2-598D-4100-8F03-32F6B7FDC096}" presName="accent_2" presStyleCnt="0"/>
      <dgm:spPr/>
    </dgm:pt>
    <dgm:pt modelId="{4251FA66-4AF6-48F4-8DC0-214E7CDFFE5A}" type="pres">
      <dgm:prSet presAssocID="{7306DDF2-598D-4100-8F03-32F6B7FDC096}" presName="accentRepeatNode" presStyleLbl="solidFgAcc1" presStyleIdx="1" presStyleCnt="3" custFlipVert="1" custFlipHor="1" custScaleX="24108" custScaleY="24686" custLinFactNeighborX="1035" custLinFactNeighborY="-16748"/>
      <dgm:spPr/>
    </dgm:pt>
    <dgm:pt modelId="{64BCBD7E-1D25-41F1-A766-4BD69EE4AC6A}" type="pres">
      <dgm:prSet presAssocID="{4E2C143C-32BA-4904-89EA-9ECCDDADA8AE}" presName="text_3" presStyleLbl="node1" presStyleIdx="2" presStyleCnt="3" custScaleY="175314">
        <dgm:presLayoutVars>
          <dgm:bulletEnabled val="1"/>
        </dgm:presLayoutVars>
      </dgm:prSet>
      <dgm:spPr/>
    </dgm:pt>
    <dgm:pt modelId="{B3E3E56E-14F0-4921-8F18-F53E8D7A24B6}" type="pres">
      <dgm:prSet presAssocID="{4E2C143C-32BA-4904-89EA-9ECCDDADA8AE}" presName="accent_3" presStyleCnt="0"/>
      <dgm:spPr/>
    </dgm:pt>
    <dgm:pt modelId="{134B24E0-7A1F-4918-B13E-2346BCF954D9}" type="pres">
      <dgm:prSet presAssocID="{4E2C143C-32BA-4904-89EA-9ECCDDADA8AE}" presName="accentRepeatNode" presStyleLbl="solidFgAcc1" presStyleIdx="2" presStyleCnt="3" custScaleX="32066" custScaleY="34464"/>
      <dgm:spPr/>
    </dgm:pt>
  </dgm:ptLst>
  <dgm:cxnLst>
    <dgm:cxn modelId="{91EBBA46-7386-416C-8A27-FD4E904A223A}" type="presOf" srcId="{4E2C143C-32BA-4904-89EA-9ECCDDADA8AE}" destId="{64BCBD7E-1D25-41F1-A766-4BD69EE4AC6A}" srcOrd="0" destOrd="0" presId="urn:microsoft.com/office/officeart/2008/layout/VerticalCurvedList"/>
    <dgm:cxn modelId="{7F49744D-0393-47BD-A56D-6F5CFBEF7B73}" type="presOf" srcId="{28093873-CC66-48EF-965C-FDE97CE3FD74}" destId="{BDE52E39-1BAC-40A0-BD96-44C211C87EEF}" srcOrd="0" destOrd="0" presId="urn:microsoft.com/office/officeart/2008/layout/VerticalCurvedList"/>
    <dgm:cxn modelId="{66D65D74-B647-49FD-9F1C-C83F55030B08}" type="presOf" srcId="{B37F9268-F00B-4CA9-B771-C13184040C8B}" destId="{B487A215-7074-4AE6-B878-1B85CC7CDF34}" srcOrd="0" destOrd="0" presId="urn:microsoft.com/office/officeart/2008/layout/VerticalCurvedList"/>
    <dgm:cxn modelId="{EA560B98-EA15-4173-8B46-456E0643E2F7}" type="presOf" srcId="{7306DDF2-598D-4100-8F03-32F6B7FDC096}" destId="{6DB7703F-57CB-4168-8307-EC239B6AB987}" srcOrd="0" destOrd="0" presId="urn:microsoft.com/office/officeart/2008/layout/VerticalCurvedList"/>
    <dgm:cxn modelId="{A37391BA-85B3-437C-BD3C-C8C396BFC569}" srcId="{28093873-CC66-48EF-965C-FDE97CE3FD74}" destId="{7306DDF2-598D-4100-8F03-32F6B7FDC096}" srcOrd="1" destOrd="0" parTransId="{9816482D-364D-4FD8-820B-A4B4F149E73F}" sibTransId="{AB4559C1-3B07-4912-90B8-EC144911A0B0}"/>
    <dgm:cxn modelId="{C80388D0-F7AD-4246-9657-BE2705FEDCDF}" srcId="{28093873-CC66-48EF-965C-FDE97CE3FD74}" destId="{B3CBC0D8-375B-4FE4-931F-6EB9548D04F1}" srcOrd="0" destOrd="0" parTransId="{09903AA7-6ED0-48B9-81B7-59BA6D901CAD}" sibTransId="{B37F9268-F00B-4CA9-B771-C13184040C8B}"/>
    <dgm:cxn modelId="{2FD94EE4-4578-4F15-8912-C02091547E80}" srcId="{28093873-CC66-48EF-965C-FDE97CE3FD74}" destId="{4E2C143C-32BA-4904-89EA-9ECCDDADA8AE}" srcOrd="2" destOrd="0" parTransId="{1D274AFA-3DFA-4A6C-A16B-C3EF20081155}" sibTransId="{9709D608-A1BD-4B68-B833-D6CCA967B2F9}"/>
    <dgm:cxn modelId="{9405B0E4-78E0-48E9-8D00-38C1E83F4D77}" type="presOf" srcId="{B3CBC0D8-375B-4FE4-931F-6EB9548D04F1}" destId="{30474ECE-6BBC-4D74-8825-2B6A26D771A7}" srcOrd="0" destOrd="0" presId="urn:microsoft.com/office/officeart/2008/layout/VerticalCurvedList"/>
    <dgm:cxn modelId="{AA89BB08-2460-4F8B-8192-E58723A7F6E6}" type="presParOf" srcId="{BDE52E39-1BAC-40A0-BD96-44C211C87EEF}" destId="{AC621E7B-B582-49FE-87B1-3BAD497DEF50}" srcOrd="0" destOrd="0" presId="urn:microsoft.com/office/officeart/2008/layout/VerticalCurvedList"/>
    <dgm:cxn modelId="{DA4AB9B6-5594-4CB7-A214-98E01780D5B3}" type="presParOf" srcId="{AC621E7B-B582-49FE-87B1-3BAD497DEF50}" destId="{B87C44DE-3FF0-49F2-B214-2534BBF6905D}" srcOrd="0" destOrd="0" presId="urn:microsoft.com/office/officeart/2008/layout/VerticalCurvedList"/>
    <dgm:cxn modelId="{37D39396-91A3-4474-A35A-A6B2F70E64F9}" type="presParOf" srcId="{B87C44DE-3FF0-49F2-B214-2534BBF6905D}" destId="{020E1B54-3631-4E25-B372-346CD7BEA32E}" srcOrd="0" destOrd="0" presId="urn:microsoft.com/office/officeart/2008/layout/VerticalCurvedList"/>
    <dgm:cxn modelId="{35E30FD5-4311-4EBA-AB62-ED2CBBADF3C9}" type="presParOf" srcId="{B87C44DE-3FF0-49F2-B214-2534BBF6905D}" destId="{B487A215-7074-4AE6-B878-1B85CC7CDF34}" srcOrd="1" destOrd="0" presId="urn:microsoft.com/office/officeart/2008/layout/VerticalCurvedList"/>
    <dgm:cxn modelId="{9E808693-1043-4C42-9C56-7FA53EFAE435}" type="presParOf" srcId="{B87C44DE-3FF0-49F2-B214-2534BBF6905D}" destId="{47622190-C701-43F9-8CFC-AE3C6F4C3F71}" srcOrd="2" destOrd="0" presId="urn:microsoft.com/office/officeart/2008/layout/VerticalCurvedList"/>
    <dgm:cxn modelId="{E24583FD-996F-498B-A40A-F182EB933327}" type="presParOf" srcId="{B87C44DE-3FF0-49F2-B214-2534BBF6905D}" destId="{9926314F-B8F5-4CC3-8FA0-F274EFEEA916}" srcOrd="3" destOrd="0" presId="urn:microsoft.com/office/officeart/2008/layout/VerticalCurvedList"/>
    <dgm:cxn modelId="{811F788F-A2A0-4D59-8B11-8A0003F708D2}" type="presParOf" srcId="{AC621E7B-B582-49FE-87B1-3BAD497DEF50}" destId="{30474ECE-6BBC-4D74-8825-2B6A26D771A7}" srcOrd="1" destOrd="0" presId="urn:microsoft.com/office/officeart/2008/layout/VerticalCurvedList"/>
    <dgm:cxn modelId="{B3D340D0-BA47-46F6-BC3E-D989F0AF5DE7}" type="presParOf" srcId="{AC621E7B-B582-49FE-87B1-3BAD497DEF50}" destId="{E44B5489-DF0A-4411-9B27-9C145DE8A836}" srcOrd="2" destOrd="0" presId="urn:microsoft.com/office/officeart/2008/layout/VerticalCurvedList"/>
    <dgm:cxn modelId="{24D1F2D2-635C-42F8-BC42-FE1F3ECC053E}" type="presParOf" srcId="{E44B5489-DF0A-4411-9B27-9C145DE8A836}" destId="{0C28DB1D-0860-4B56-AD6D-F969F78F1C77}" srcOrd="0" destOrd="0" presId="urn:microsoft.com/office/officeart/2008/layout/VerticalCurvedList"/>
    <dgm:cxn modelId="{A1F29800-2CB4-46BA-A99A-7FED32135FAB}" type="presParOf" srcId="{AC621E7B-B582-49FE-87B1-3BAD497DEF50}" destId="{6DB7703F-57CB-4168-8307-EC239B6AB987}" srcOrd="3" destOrd="0" presId="urn:microsoft.com/office/officeart/2008/layout/VerticalCurvedList"/>
    <dgm:cxn modelId="{19A5BEA4-A7FA-4C2D-B50B-FE4510E99522}" type="presParOf" srcId="{AC621E7B-B582-49FE-87B1-3BAD497DEF50}" destId="{3232B238-87EA-4A01-8675-60FF733B248C}" srcOrd="4" destOrd="0" presId="urn:microsoft.com/office/officeart/2008/layout/VerticalCurvedList"/>
    <dgm:cxn modelId="{7E4974C9-6AC9-4293-952B-1E5AB817AB05}" type="presParOf" srcId="{3232B238-87EA-4A01-8675-60FF733B248C}" destId="{4251FA66-4AF6-48F4-8DC0-214E7CDFFE5A}" srcOrd="0" destOrd="0" presId="urn:microsoft.com/office/officeart/2008/layout/VerticalCurvedList"/>
    <dgm:cxn modelId="{1273B2DE-E285-4640-81AC-94AAAC07F058}" type="presParOf" srcId="{AC621E7B-B582-49FE-87B1-3BAD497DEF50}" destId="{64BCBD7E-1D25-41F1-A766-4BD69EE4AC6A}" srcOrd="5" destOrd="0" presId="urn:microsoft.com/office/officeart/2008/layout/VerticalCurvedList"/>
    <dgm:cxn modelId="{C641059C-79F5-4B39-AE4C-817F72EA0316}" type="presParOf" srcId="{AC621E7B-B582-49FE-87B1-3BAD497DEF50}" destId="{B3E3E56E-14F0-4921-8F18-F53E8D7A24B6}" srcOrd="6" destOrd="0" presId="urn:microsoft.com/office/officeart/2008/layout/VerticalCurvedList"/>
    <dgm:cxn modelId="{83FAB659-01A6-44A1-BF81-EDCE8B32ACF3}" type="presParOf" srcId="{B3E3E56E-14F0-4921-8F18-F53E8D7A24B6}" destId="{134B24E0-7A1F-4918-B13E-2346BCF954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28625F22-1697-4D95-B6E3-135AFA4B2ED0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BD2B1D7E-685D-493E-A86C-8CBDF093D4EA}" type="presOf" srcId="{763FA37C-D241-44F9-9721-38874F159F8E}" destId="{88953ED3-BA39-4E4B-A40E-C97F4D27ADE1}" srcOrd="0" destOrd="0" presId="urn:microsoft.com/office/officeart/2008/layout/PictureAccentList"/>
    <dgm:cxn modelId="{1F578499-14E7-4DBD-908E-D9918F011FF8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2C414CE7-89E4-4CDB-A5A9-3DBC58C6B4EA}" type="presOf" srcId="{EC836AD8-3F90-4FCD-A55F-B468BA199707}" destId="{E2B9C7AF-17E8-4895-82D0-9DCB68DA53BA}" srcOrd="0" destOrd="0" presId="urn:microsoft.com/office/officeart/2008/layout/PictureAccentList"/>
    <dgm:cxn modelId="{0E305EEC-0DC1-48F8-92A0-4E21B3D1C4F2}" type="presOf" srcId="{60836A9C-277D-4F45-A4EE-90CA66DC7431}" destId="{BF3E8DA4-E8F2-446A-819D-9D2F2175175F}" srcOrd="0" destOrd="0" presId="urn:microsoft.com/office/officeart/2008/layout/PictureAccentList"/>
    <dgm:cxn modelId="{2A2BE9F9-A644-4A3D-92B0-AD4E09EBA563}" type="presOf" srcId="{6A50600A-A4A4-4AA7-AEE5-4BF2804421A9}" destId="{F1540ACA-EE05-4E09-AE33-94A99B8E984B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28D3C98B-6262-4288-A21B-755A9FB76E28}" type="presParOf" srcId="{BF3E8DA4-E8F2-446A-819D-9D2F2175175F}" destId="{7CEC375C-3F44-4764-9C8F-12B16CA64BBB}" srcOrd="0" destOrd="0" presId="urn:microsoft.com/office/officeart/2008/layout/PictureAccentList"/>
    <dgm:cxn modelId="{48AF9E60-184F-43C8-906A-249B155FA5C8}" type="presParOf" srcId="{7CEC375C-3F44-4764-9C8F-12B16CA64BBB}" destId="{D2E9B0D6-CFB6-4816-9B54-F4E307371C02}" srcOrd="0" destOrd="0" presId="urn:microsoft.com/office/officeart/2008/layout/PictureAccentList"/>
    <dgm:cxn modelId="{F6590F6F-49F5-44F8-BB42-AEA981E50E14}" type="presParOf" srcId="{D2E9B0D6-CFB6-4816-9B54-F4E307371C02}" destId="{F1540ACA-EE05-4E09-AE33-94A99B8E984B}" srcOrd="0" destOrd="0" presId="urn:microsoft.com/office/officeart/2008/layout/PictureAccentList"/>
    <dgm:cxn modelId="{A3ACD9C7-8933-4DFD-B152-E9157919467F}" type="presParOf" srcId="{7CEC375C-3F44-4764-9C8F-12B16CA64BBB}" destId="{E0829435-7F42-4A0F-BAA8-DF60F30CA5B8}" srcOrd="1" destOrd="0" presId="urn:microsoft.com/office/officeart/2008/layout/PictureAccentList"/>
    <dgm:cxn modelId="{94AF24C2-5AF7-4453-9F05-59E92CB5A263}" type="presParOf" srcId="{BF3E8DA4-E8F2-446A-819D-9D2F2175175F}" destId="{8531863D-F2BD-4CA2-A187-F0F1F86B8AF4}" srcOrd="1" destOrd="0" presId="urn:microsoft.com/office/officeart/2008/layout/PictureAccentList"/>
    <dgm:cxn modelId="{8D8AD1A3-0042-42A7-B38B-9790CE745944}" type="presParOf" srcId="{8531863D-F2BD-4CA2-A187-F0F1F86B8AF4}" destId="{B5262134-87CA-4A52-A51F-16EFB0B643FC}" srcOrd="0" destOrd="0" presId="urn:microsoft.com/office/officeart/2008/layout/PictureAccentList"/>
    <dgm:cxn modelId="{0EF55FAD-B10A-4B8C-B941-5F938763D01B}" type="presParOf" srcId="{B5262134-87CA-4A52-A51F-16EFB0B643FC}" destId="{88953ED3-BA39-4E4B-A40E-C97F4D27ADE1}" srcOrd="0" destOrd="0" presId="urn:microsoft.com/office/officeart/2008/layout/PictureAccentList"/>
    <dgm:cxn modelId="{2B7030C3-7E7A-41B2-A8C2-8F78803033C4}" type="presParOf" srcId="{8531863D-F2BD-4CA2-A187-F0F1F86B8AF4}" destId="{5F21AC93-8B3F-4B0A-BB5D-620C387A2F4E}" srcOrd="1" destOrd="0" presId="urn:microsoft.com/office/officeart/2008/layout/PictureAccentList"/>
    <dgm:cxn modelId="{1FAA8337-4E1A-44C5-9AE6-34BE4FD3AE7F}" type="presParOf" srcId="{BF3E8DA4-E8F2-446A-819D-9D2F2175175F}" destId="{86544AF3-3FEE-420B-B6A9-A9DD42C4CC4F}" srcOrd="2" destOrd="0" presId="urn:microsoft.com/office/officeart/2008/layout/PictureAccentList"/>
    <dgm:cxn modelId="{9D444248-13F1-454B-9E13-A0427C7337EA}" type="presParOf" srcId="{86544AF3-3FEE-420B-B6A9-A9DD42C4CC4F}" destId="{CBA259C8-0E45-443C-9EAE-2559BCB3CE2A}" srcOrd="0" destOrd="0" presId="urn:microsoft.com/office/officeart/2008/layout/PictureAccentList"/>
    <dgm:cxn modelId="{D90D267C-1C49-4D3E-9C8A-530168B768CE}" type="presParOf" srcId="{CBA259C8-0E45-443C-9EAE-2559BCB3CE2A}" destId="{E2B9C7AF-17E8-4895-82D0-9DCB68DA53BA}" srcOrd="0" destOrd="0" presId="urn:microsoft.com/office/officeart/2008/layout/PictureAccentList"/>
    <dgm:cxn modelId="{CBC7CB47-7BD7-454B-B52D-D8EF7C444525}" type="presParOf" srcId="{86544AF3-3FEE-420B-B6A9-A9DD42C4CC4F}" destId="{44A70B6B-F867-410C-AF5B-71101B708954}" srcOrd="1" destOrd="0" presId="urn:microsoft.com/office/officeart/2008/layout/PictureAccentList"/>
    <dgm:cxn modelId="{EF77C771-35EF-489A-896B-4E85CCBBADAF}" type="presParOf" srcId="{BF3E8DA4-E8F2-446A-819D-9D2F2175175F}" destId="{3F8E1E3B-ED89-4842-855C-E34FCF7BFF55}" srcOrd="3" destOrd="0" presId="urn:microsoft.com/office/officeart/2008/layout/PictureAccentList"/>
    <dgm:cxn modelId="{E7445C65-A354-4837-AE4B-92D3F49DB3ED}" type="presParOf" srcId="{3F8E1E3B-ED89-4842-855C-E34FCF7BFF55}" destId="{BB703E61-A0FB-49A8-9D0A-FCFDE5F0C077}" srcOrd="0" destOrd="0" presId="urn:microsoft.com/office/officeart/2008/layout/PictureAccentList"/>
    <dgm:cxn modelId="{E9BD7464-13F1-466E-B8FB-DA7AE85C5B92}" type="presParOf" srcId="{BB703E61-A0FB-49A8-9D0A-FCFDE5F0C077}" destId="{C50420E6-AE87-4238-B7C6-D5E5F75EDFDF}" srcOrd="0" destOrd="0" presId="urn:microsoft.com/office/officeart/2008/layout/PictureAccentList"/>
    <dgm:cxn modelId="{DED643BF-F9A6-4FFB-9F53-A2371E704350}" type="presParOf" srcId="{3F8E1E3B-ED89-4842-855C-E34FCF7BFF55}" destId="{096FD902-56FA-49F3-80EF-789C2B56793A}" srcOrd="1" destOrd="0" presId="urn:microsoft.com/office/officeart/2008/layout/PictureAccentList"/>
    <dgm:cxn modelId="{075BA73D-E180-43D0-A971-350790C0FB3E}" type="presParOf" srcId="{BF3E8DA4-E8F2-446A-819D-9D2F2175175F}" destId="{F044DC8A-1484-451E-AD9B-F69A520ACCD1}" srcOrd="4" destOrd="0" presId="urn:microsoft.com/office/officeart/2008/layout/PictureAccentList"/>
    <dgm:cxn modelId="{37D62EA9-1DE3-44E1-8C48-7478468A1896}" type="presParOf" srcId="{F044DC8A-1484-451E-AD9B-F69A520ACCD1}" destId="{3314B7A3-06F1-45E3-AF7A-EB5EB284E525}" srcOrd="0" destOrd="0" presId="urn:microsoft.com/office/officeart/2008/layout/PictureAccentList"/>
    <dgm:cxn modelId="{76B7DC9C-70B6-462D-8CF8-675B6511487C}" type="presParOf" srcId="{3314B7A3-06F1-45E3-AF7A-EB5EB284E525}" destId="{3F707009-8CC6-4053-BA3F-CF8FAD801BBF}" srcOrd="0" destOrd="0" presId="urn:microsoft.com/office/officeart/2008/layout/PictureAccentList"/>
    <dgm:cxn modelId="{10222762-F8D8-4571-8BEB-A6695BF1417C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28625F22-1697-4D95-B6E3-135AFA4B2ED0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BD2B1D7E-685D-493E-A86C-8CBDF093D4EA}" type="presOf" srcId="{763FA37C-D241-44F9-9721-38874F159F8E}" destId="{88953ED3-BA39-4E4B-A40E-C97F4D27ADE1}" srcOrd="0" destOrd="0" presId="urn:microsoft.com/office/officeart/2008/layout/PictureAccentList"/>
    <dgm:cxn modelId="{1F578499-14E7-4DBD-908E-D9918F011FF8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2C414CE7-89E4-4CDB-A5A9-3DBC58C6B4EA}" type="presOf" srcId="{EC836AD8-3F90-4FCD-A55F-B468BA199707}" destId="{E2B9C7AF-17E8-4895-82D0-9DCB68DA53BA}" srcOrd="0" destOrd="0" presId="urn:microsoft.com/office/officeart/2008/layout/PictureAccentList"/>
    <dgm:cxn modelId="{0E305EEC-0DC1-48F8-92A0-4E21B3D1C4F2}" type="presOf" srcId="{60836A9C-277D-4F45-A4EE-90CA66DC7431}" destId="{BF3E8DA4-E8F2-446A-819D-9D2F2175175F}" srcOrd="0" destOrd="0" presId="urn:microsoft.com/office/officeart/2008/layout/PictureAccentList"/>
    <dgm:cxn modelId="{2A2BE9F9-A644-4A3D-92B0-AD4E09EBA563}" type="presOf" srcId="{6A50600A-A4A4-4AA7-AEE5-4BF2804421A9}" destId="{F1540ACA-EE05-4E09-AE33-94A99B8E984B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28D3C98B-6262-4288-A21B-755A9FB76E28}" type="presParOf" srcId="{BF3E8DA4-E8F2-446A-819D-9D2F2175175F}" destId="{7CEC375C-3F44-4764-9C8F-12B16CA64BBB}" srcOrd="0" destOrd="0" presId="urn:microsoft.com/office/officeart/2008/layout/PictureAccentList"/>
    <dgm:cxn modelId="{48AF9E60-184F-43C8-906A-249B155FA5C8}" type="presParOf" srcId="{7CEC375C-3F44-4764-9C8F-12B16CA64BBB}" destId="{D2E9B0D6-CFB6-4816-9B54-F4E307371C02}" srcOrd="0" destOrd="0" presId="urn:microsoft.com/office/officeart/2008/layout/PictureAccentList"/>
    <dgm:cxn modelId="{F6590F6F-49F5-44F8-BB42-AEA981E50E14}" type="presParOf" srcId="{D2E9B0D6-CFB6-4816-9B54-F4E307371C02}" destId="{F1540ACA-EE05-4E09-AE33-94A99B8E984B}" srcOrd="0" destOrd="0" presId="urn:microsoft.com/office/officeart/2008/layout/PictureAccentList"/>
    <dgm:cxn modelId="{A3ACD9C7-8933-4DFD-B152-E9157919467F}" type="presParOf" srcId="{7CEC375C-3F44-4764-9C8F-12B16CA64BBB}" destId="{E0829435-7F42-4A0F-BAA8-DF60F30CA5B8}" srcOrd="1" destOrd="0" presId="urn:microsoft.com/office/officeart/2008/layout/PictureAccentList"/>
    <dgm:cxn modelId="{94AF24C2-5AF7-4453-9F05-59E92CB5A263}" type="presParOf" srcId="{BF3E8DA4-E8F2-446A-819D-9D2F2175175F}" destId="{8531863D-F2BD-4CA2-A187-F0F1F86B8AF4}" srcOrd="1" destOrd="0" presId="urn:microsoft.com/office/officeart/2008/layout/PictureAccentList"/>
    <dgm:cxn modelId="{8D8AD1A3-0042-42A7-B38B-9790CE745944}" type="presParOf" srcId="{8531863D-F2BD-4CA2-A187-F0F1F86B8AF4}" destId="{B5262134-87CA-4A52-A51F-16EFB0B643FC}" srcOrd="0" destOrd="0" presId="urn:microsoft.com/office/officeart/2008/layout/PictureAccentList"/>
    <dgm:cxn modelId="{0EF55FAD-B10A-4B8C-B941-5F938763D01B}" type="presParOf" srcId="{B5262134-87CA-4A52-A51F-16EFB0B643FC}" destId="{88953ED3-BA39-4E4B-A40E-C97F4D27ADE1}" srcOrd="0" destOrd="0" presId="urn:microsoft.com/office/officeart/2008/layout/PictureAccentList"/>
    <dgm:cxn modelId="{2B7030C3-7E7A-41B2-A8C2-8F78803033C4}" type="presParOf" srcId="{8531863D-F2BD-4CA2-A187-F0F1F86B8AF4}" destId="{5F21AC93-8B3F-4B0A-BB5D-620C387A2F4E}" srcOrd="1" destOrd="0" presId="urn:microsoft.com/office/officeart/2008/layout/PictureAccentList"/>
    <dgm:cxn modelId="{1FAA8337-4E1A-44C5-9AE6-34BE4FD3AE7F}" type="presParOf" srcId="{BF3E8DA4-E8F2-446A-819D-9D2F2175175F}" destId="{86544AF3-3FEE-420B-B6A9-A9DD42C4CC4F}" srcOrd="2" destOrd="0" presId="urn:microsoft.com/office/officeart/2008/layout/PictureAccentList"/>
    <dgm:cxn modelId="{9D444248-13F1-454B-9E13-A0427C7337EA}" type="presParOf" srcId="{86544AF3-3FEE-420B-B6A9-A9DD42C4CC4F}" destId="{CBA259C8-0E45-443C-9EAE-2559BCB3CE2A}" srcOrd="0" destOrd="0" presId="urn:microsoft.com/office/officeart/2008/layout/PictureAccentList"/>
    <dgm:cxn modelId="{D90D267C-1C49-4D3E-9C8A-530168B768CE}" type="presParOf" srcId="{CBA259C8-0E45-443C-9EAE-2559BCB3CE2A}" destId="{E2B9C7AF-17E8-4895-82D0-9DCB68DA53BA}" srcOrd="0" destOrd="0" presId="urn:microsoft.com/office/officeart/2008/layout/PictureAccentList"/>
    <dgm:cxn modelId="{CBC7CB47-7BD7-454B-B52D-D8EF7C444525}" type="presParOf" srcId="{86544AF3-3FEE-420B-B6A9-A9DD42C4CC4F}" destId="{44A70B6B-F867-410C-AF5B-71101B708954}" srcOrd="1" destOrd="0" presId="urn:microsoft.com/office/officeart/2008/layout/PictureAccentList"/>
    <dgm:cxn modelId="{EF77C771-35EF-489A-896B-4E85CCBBADAF}" type="presParOf" srcId="{BF3E8DA4-E8F2-446A-819D-9D2F2175175F}" destId="{3F8E1E3B-ED89-4842-855C-E34FCF7BFF55}" srcOrd="3" destOrd="0" presId="urn:microsoft.com/office/officeart/2008/layout/PictureAccentList"/>
    <dgm:cxn modelId="{E7445C65-A354-4837-AE4B-92D3F49DB3ED}" type="presParOf" srcId="{3F8E1E3B-ED89-4842-855C-E34FCF7BFF55}" destId="{BB703E61-A0FB-49A8-9D0A-FCFDE5F0C077}" srcOrd="0" destOrd="0" presId="urn:microsoft.com/office/officeart/2008/layout/PictureAccentList"/>
    <dgm:cxn modelId="{E9BD7464-13F1-466E-B8FB-DA7AE85C5B92}" type="presParOf" srcId="{BB703E61-A0FB-49A8-9D0A-FCFDE5F0C077}" destId="{C50420E6-AE87-4238-B7C6-D5E5F75EDFDF}" srcOrd="0" destOrd="0" presId="urn:microsoft.com/office/officeart/2008/layout/PictureAccentList"/>
    <dgm:cxn modelId="{DED643BF-F9A6-4FFB-9F53-A2371E704350}" type="presParOf" srcId="{3F8E1E3B-ED89-4842-855C-E34FCF7BFF55}" destId="{096FD902-56FA-49F3-80EF-789C2B56793A}" srcOrd="1" destOrd="0" presId="urn:microsoft.com/office/officeart/2008/layout/PictureAccentList"/>
    <dgm:cxn modelId="{075BA73D-E180-43D0-A971-350790C0FB3E}" type="presParOf" srcId="{BF3E8DA4-E8F2-446A-819D-9D2F2175175F}" destId="{F044DC8A-1484-451E-AD9B-F69A520ACCD1}" srcOrd="4" destOrd="0" presId="urn:microsoft.com/office/officeart/2008/layout/PictureAccentList"/>
    <dgm:cxn modelId="{37D62EA9-1DE3-44E1-8C48-7478468A1896}" type="presParOf" srcId="{F044DC8A-1484-451E-AD9B-F69A520ACCD1}" destId="{3314B7A3-06F1-45E3-AF7A-EB5EB284E525}" srcOrd="0" destOrd="0" presId="urn:microsoft.com/office/officeart/2008/layout/PictureAccentList"/>
    <dgm:cxn modelId="{76B7DC9C-70B6-462D-8CF8-675B6511487C}" type="presParOf" srcId="{3314B7A3-06F1-45E3-AF7A-EB5EB284E525}" destId="{3F707009-8CC6-4053-BA3F-CF8FAD801BBF}" srcOrd="0" destOrd="0" presId="urn:microsoft.com/office/officeart/2008/layout/PictureAccentList"/>
    <dgm:cxn modelId="{10222762-F8D8-4571-8BEB-A6695BF1417C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9D708017-459C-457B-911E-C81812DFB860}" type="presOf" srcId="{B98E131D-0218-44E6-9FF6-63BBC0330BDF}" destId="{3F707009-8CC6-4053-BA3F-CF8FAD801BBF}" srcOrd="0" destOrd="0" presId="urn:microsoft.com/office/officeart/2008/layout/PictureAccentList"/>
    <dgm:cxn modelId="{43159724-1391-48B5-9F66-A5FFECDE3425}" type="presOf" srcId="{6A50600A-A4A4-4AA7-AEE5-4BF2804421A9}" destId="{F1540ACA-EE05-4E09-AE33-94A99B8E984B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FDC63C71-22AF-4BB2-AF97-64284D1D1740}" type="presOf" srcId="{763FA37C-D241-44F9-9721-38874F159F8E}" destId="{88953ED3-BA39-4E4B-A40E-C97F4D27ADE1}" srcOrd="0" destOrd="0" presId="urn:microsoft.com/office/officeart/2008/layout/PictureAccentList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3B940FA8-EE12-443E-B035-89155FA5E799}" type="presOf" srcId="{60836A9C-277D-4F45-A4EE-90CA66DC7431}" destId="{BF3E8DA4-E8F2-446A-819D-9D2F2175175F}" srcOrd="0" destOrd="0" presId="urn:microsoft.com/office/officeart/2008/layout/PictureAccentList"/>
    <dgm:cxn modelId="{5F5CA4B3-888F-46B1-AB59-CD7771E67A8B}" type="presOf" srcId="{3DA2AC5E-09EB-4114-A6B4-D1F402494E38}" destId="{C50420E6-AE87-4238-B7C6-D5E5F75EDFD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E36F5AF6-8F73-4C3C-B4DB-BB1866A579EC}" type="presOf" srcId="{EC836AD8-3F90-4FCD-A55F-B468BA199707}" destId="{E2B9C7AF-17E8-4895-82D0-9DCB68DA53BA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1D59454A-963A-47EA-8097-550C7B4B392A}" type="presParOf" srcId="{BF3E8DA4-E8F2-446A-819D-9D2F2175175F}" destId="{7CEC375C-3F44-4764-9C8F-12B16CA64BBB}" srcOrd="0" destOrd="0" presId="urn:microsoft.com/office/officeart/2008/layout/PictureAccentList"/>
    <dgm:cxn modelId="{03CAD704-0BC7-405C-B28A-7BBB81F5DEA2}" type="presParOf" srcId="{7CEC375C-3F44-4764-9C8F-12B16CA64BBB}" destId="{D2E9B0D6-CFB6-4816-9B54-F4E307371C02}" srcOrd="0" destOrd="0" presId="urn:microsoft.com/office/officeart/2008/layout/PictureAccentList"/>
    <dgm:cxn modelId="{3BEAAC9E-4AF5-4ECF-A4E5-71CE1AE34713}" type="presParOf" srcId="{D2E9B0D6-CFB6-4816-9B54-F4E307371C02}" destId="{F1540ACA-EE05-4E09-AE33-94A99B8E984B}" srcOrd="0" destOrd="0" presId="urn:microsoft.com/office/officeart/2008/layout/PictureAccentList"/>
    <dgm:cxn modelId="{6A78A670-5C30-4FCA-A9EE-824CB083F5EA}" type="presParOf" srcId="{7CEC375C-3F44-4764-9C8F-12B16CA64BBB}" destId="{E0829435-7F42-4A0F-BAA8-DF60F30CA5B8}" srcOrd="1" destOrd="0" presId="urn:microsoft.com/office/officeart/2008/layout/PictureAccentList"/>
    <dgm:cxn modelId="{61F521D8-49CC-4AFB-A7D8-9321BA262C8D}" type="presParOf" srcId="{BF3E8DA4-E8F2-446A-819D-9D2F2175175F}" destId="{8531863D-F2BD-4CA2-A187-F0F1F86B8AF4}" srcOrd="1" destOrd="0" presId="urn:microsoft.com/office/officeart/2008/layout/PictureAccentList"/>
    <dgm:cxn modelId="{C9853BEB-6B83-4E61-B5EA-4433E862D8CD}" type="presParOf" srcId="{8531863D-F2BD-4CA2-A187-F0F1F86B8AF4}" destId="{B5262134-87CA-4A52-A51F-16EFB0B643FC}" srcOrd="0" destOrd="0" presId="urn:microsoft.com/office/officeart/2008/layout/PictureAccentList"/>
    <dgm:cxn modelId="{D72F601F-116F-493C-B8CB-CACA7B1F3EB7}" type="presParOf" srcId="{B5262134-87CA-4A52-A51F-16EFB0B643FC}" destId="{88953ED3-BA39-4E4B-A40E-C97F4D27ADE1}" srcOrd="0" destOrd="0" presId="urn:microsoft.com/office/officeart/2008/layout/PictureAccentList"/>
    <dgm:cxn modelId="{97299D20-B1C6-4A4E-9546-58DA9F9DDA55}" type="presParOf" srcId="{8531863D-F2BD-4CA2-A187-F0F1F86B8AF4}" destId="{5F21AC93-8B3F-4B0A-BB5D-620C387A2F4E}" srcOrd="1" destOrd="0" presId="urn:microsoft.com/office/officeart/2008/layout/PictureAccentList"/>
    <dgm:cxn modelId="{8B33100B-F055-406A-9BBA-C72BD35DC7C1}" type="presParOf" srcId="{BF3E8DA4-E8F2-446A-819D-9D2F2175175F}" destId="{86544AF3-3FEE-420B-B6A9-A9DD42C4CC4F}" srcOrd="2" destOrd="0" presId="urn:microsoft.com/office/officeart/2008/layout/PictureAccentList"/>
    <dgm:cxn modelId="{85CD528B-B691-401F-AF57-465E4C6859C7}" type="presParOf" srcId="{86544AF3-3FEE-420B-B6A9-A9DD42C4CC4F}" destId="{CBA259C8-0E45-443C-9EAE-2559BCB3CE2A}" srcOrd="0" destOrd="0" presId="urn:microsoft.com/office/officeart/2008/layout/PictureAccentList"/>
    <dgm:cxn modelId="{7F5B0735-C826-4455-B884-E37DF8133606}" type="presParOf" srcId="{CBA259C8-0E45-443C-9EAE-2559BCB3CE2A}" destId="{E2B9C7AF-17E8-4895-82D0-9DCB68DA53BA}" srcOrd="0" destOrd="0" presId="urn:microsoft.com/office/officeart/2008/layout/PictureAccentList"/>
    <dgm:cxn modelId="{AADF1FEF-D472-475F-AE9F-57E454E9CC54}" type="presParOf" srcId="{86544AF3-3FEE-420B-B6A9-A9DD42C4CC4F}" destId="{44A70B6B-F867-410C-AF5B-71101B708954}" srcOrd="1" destOrd="0" presId="urn:microsoft.com/office/officeart/2008/layout/PictureAccentList"/>
    <dgm:cxn modelId="{C6CE8418-C621-4653-9484-F0CBB4C40846}" type="presParOf" srcId="{BF3E8DA4-E8F2-446A-819D-9D2F2175175F}" destId="{3F8E1E3B-ED89-4842-855C-E34FCF7BFF55}" srcOrd="3" destOrd="0" presId="urn:microsoft.com/office/officeart/2008/layout/PictureAccentList"/>
    <dgm:cxn modelId="{C5BF5EEA-5975-45EC-81B3-67AB65DD56B9}" type="presParOf" srcId="{3F8E1E3B-ED89-4842-855C-E34FCF7BFF55}" destId="{BB703E61-A0FB-49A8-9D0A-FCFDE5F0C077}" srcOrd="0" destOrd="0" presId="urn:microsoft.com/office/officeart/2008/layout/PictureAccentList"/>
    <dgm:cxn modelId="{CF2F2E50-51D4-4A60-A65F-DAFAD1B5FD2E}" type="presParOf" srcId="{BB703E61-A0FB-49A8-9D0A-FCFDE5F0C077}" destId="{C50420E6-AE87-4238-B7C6-D5E5F75EDFDF}" srcOrd="0" destOrd="0" presId="urn:microsoft.com/office/officeart/2008/layout/PictureAccentList"/>
    <dgm:cxn modelId="{6C70ED5D-8B73-4863-A167-8A12C012B67C}" type="presParOf" srcId="{3F8E1E3B-ED89-4842-855C-E34FCF7BFF55}" destId="{096FD902-56FA-49F3-80EF-789C2B56793A}" srcOrd="1" destOrd="0" presId="urn:microsoft.com/office/officeart/2008/layout/PictureAccentList"/>
    <dgm:cxn modelId="{0F1C6297-DAC2-4C03-936F-97EE5C707993}" type="presParOf" srcId="{BF3E8DA4-E8F2-446A-819D-9D2F2175175F}" destId="{F044DC8A-1484-451E-AD9B-F69A520ACCD1}" srcOrd="4" destOrd="0" presId="urn:microsoft.com/office/officeart/2008/layout/PictureAccentList"/>
    <dgm:cxn modelId="{5326A6C8-070E-4D0B-9925-C011EDB3BC56}" type="presParOf" srcId="{F044DC8A-1484-451E-AD9B-F69A520ACCD1}" destId="{3314B7A3-06F1-45E3-AF7A-EB5EB284E525}" srcOrd="0" destOrd="0" presId="urn:microsoft.com/office/officeart/2008/layout/PictureAccentList"/>
    <dgm:cxn modelId="{52FEE9B5-B596-4B58-AB83-0DAF93C072EB}" type="presParOf" srcId="{3314B7A3-06F1-45E3-AF7A-EB5EB284E525}" destId="{3F707009-8CC6-4053-BA3F-CF8FAD801BBF}" srcOrd="0" destOrd="0" presId="urn:microsoft.com/office/officeart/2008/layout/PictureAccentList"/>
    <dgm:cxn modelId="{DC27F219-5DFF-4D89-8E70-3AF19953EF08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A983DD25-24B8-4412-8EA4-5BAD572CB53C}" type="presOf" srcId="{B98E131D-0218-44E6-9FF6-63BBC0330BDF}" destId="{3F707009-8CC6-4053-BA3F-CF8FAD801BBF}" srcOrd="0" destOrd="0" presId="urn:microsoft.com/office/officeart/2008/layout/PictureAccentList"/>
    <dgm:cxn modelId="{CE0A7630-3F95-4026-9B35-0BBDFB65DD11}" type="presOf" srcId="{3DA2AC5E-09EB-4114-A6B4-D1F402494E38}" destId="{C50420E6-AE87-4238-B7C6-D5E5F75EDFDF}" srcOrd="0" destOrd="0" presId="urn:microsoft.com/office/officeart/2008/layout/PictureAccentList"/>
    <dgm:cxn modelId="{73921342-3228-4971-B669-380C36DEF7AA}" type="presOf" srcId="{763FA37C-D241-44F9-9721-38874F159F8E}" destId="{88953ED3-BA39-4E4B-A40E-C97F4D27ADE1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6B5C8287-ED05-4F2B-B669-CAE54D1851D9}" type="presOf" srcId="{6A50600A-A4A4-4AA7-AEE5-4BF2804421A9}" destId="{F1540ACA-EE05-4E09-AE33-94A99B8E984B}" srcOrd="0" destOrd="0" presId="urn:microsoft.com/office/officeart/2008/layout/PictureAccentList"/>
    <dgm:cxn modelId="{6870F6B2-30C7-4081-9541-160C4533FFD3}" type="presOf" srcId="{EC836AD8-3F90-4FCD-A55F-B468BA199707}" destId="{E2B9C7AF-17E8-4895-82D0-9DCB68DA53BA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B33D08EB-7C19-4401-93AB-A0DE7C92DBE3}" type="presOf" srcId="{60836A9C-277D-4F45-A4EE-90CA66DC7431}" destId="{BF3E8DA4-E8F2-446A-819D-9D2F2175175F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725CCF27-F92E-418F-A725-F7AD924CCC18}" type="presParOf" srcId="{BF3E8DA4-E8F2-446A-819D-9D2F2175175F}" destId="{7CEC375C-3F44-4764-9C8F-12B16CA64BBB}" srcOrd="0" destOrd="0" presId="urn:microsoft.com/office/officeart/2008/layout/PictureAccentList"/>
    <dgm:cxn modelId="{D6174597-456E-4F61-B9EB-FABED33260DE}" type="presParOf" srcId="{7CEC375C-3F44-4764-9C8F-12B16CA64BBB}" destId="{D2E9B0D6-CFB6-4816-9B54-F4E307371C02}" srcOrd="0" destOrd="0" presId="urn:microsoft.com/office/officeart/2008/layout/PictureAccentList"/>
    <dgm:cxn modelId="{0457E4E3-5C88-430D-8BC4-AD810BA9D1B3}" type="presParOf" srcId="{D2E9B0D6-CFB6-4816-9B54-F4E307371C02}" destId="{F1540ACA-EE05-4E09-AE33-94A99B8E984B}" srcOrd="0" destOrd="0" presId="urn:microsoft.com/office/officeart/2008/layout/PictureAccentList"/>
    <dgm:cxn modelId="{769967F4-AFEE-496F-A233-EEA2A9D5EE26}" type="presParOf" srcId="{7CEC375C-3F44-4764-9C8F-12B16CA64BBB}" destId="{E0829435-7F42-4A0F-BAA8-DF60F30CA5B8}" srcOrd="1" destOrd="0" presId="urn:microsoft.com/office/officeart/2008/layout/PictureAccentList"/>
    <dgm:cxn modelId="{95504331-DAA5-42DE-8868-4C4247A718C9}" type="presParOf" srcId="{BF3E8DA4-E8F2-446A-819D-9D2F2175175F}" destId="{8531863D-F2BD-4CA2-A187-F0F1F86B8AF4}" srcOrd="1" destOrd="0" presId="urn:microsoft.com/office/officeart/2008/layout/PictureAccentList"/>
    <dgm:cxn modelId="{98A3D6E8-0E2B-4963-BC66-73CA5D3FF627}" type="presParOf" srcId="{8531863D-F2BD-4CA2-A187-F0F1F86B8AF4}" destId="{B5262134-87CA-4A52-A51F-16EFB0B643FC}" srcOrd="0" destOrd="0" presId="urn:microsoft.com/office/officeart/2008/layout/PictureAccentList"/>
    <dgm:cxn modelId="{E0678DCA-E748-44EF-9CC4-A1783E0F424C}" type="presParOf" srcId="{B5262134-87CA-4A52-A51F-16EFB0B643FC}" destId="{88953ED3-BA39-4E4B-A40E-C97F4D27ADE1}" srcOrd="0" destOrd="0" presId="urn:microsoft.com/office/officeart/2008/layout/PictureAccentList"/>
    <dgm:cxn modelId="{750359FB-2D16-423F-9256-052C0BFA3C3B}" type="presParOf" srcId="{8531863D-F2BD-4CA2-A187-F0F1F86B8AF4}" destId="{5F21AC93-8B3F-4B0A-BB5D-620C387A2F4E}" srcOrd="1" destOrd="0" presId="urn:microsoft.com/office/officeart/2008/layout/PictureAccentList"/>
    <dgm:cxn modelId="{DFED3B87-B16A-4178-89B0-18DAF24857DD}" type="presParOf" srcId="{BF3E8DA4-E8F2-446A-819D-9D2F2175175F}" destId="{86544AF3-3FEE-420B-B6A9-A9DD42C4CC4F}" srcOrd="2" destOrd="0" presId="urn:microsoft.com/office/officeart/2008/layout/PictureAccentList"/>
    <dgm:cxn modelId="{CC5F760C-89A3-4A14-9134-7D65D13A2880}" type="presParOf" srcId="{86544AF3-3FEE-420B-B6A9-A9DD42C4CC4F}" destId="{CBA259C8-0E45-443C-9EAE-2559BCB3CE2A}" srcOrd="0" destOrd="0" presId="urn:microsoft.com/office/officeart/2008/layout/PictureAccentList"/>
    <dgm:cxn modelId="{BFC983AD-E416-426D-BD1D-E5D344D63788}" type="presParOf" srcId="{CBA259C8-0E45-443C-9EAE-2559BCB3CE2A}" destId="{E2B9C7AF-17E8-4895-82D0-9DCB68DA53BA}" srcOrd="0" destOrd="0" presId="urn:microsoft.com/office/officeart/2008/layout/PictureAccentList"/>
    <dgm:cxn modelId="{3BAFC15D-424D-48AB-BEFA-54667FE79D68}" type="presParOf" srcId="{86544AF3-3FEE-420B-B6A9-A9DD42C4CC4F}" destId="{44A70B6B-F867-410C-AF5B-71101B708954}" srcOrd="1" destOrd="0" presId="urn:microsoft.com/office/officeart/2008/layout/PictureAccentList"/>
    <dgm:cxn modelId="{329A7442-290E-41C3-9C57-741828DB8255}" type="presParOf" srcId="{BF3E8DA4-E8F2-446A-819D-9D2F2175175F}" destId="{3F8E1E3B-ED89-4842-855C-E34FCF7BFF55}" srcOrd="3" destOrd="0" presId="urn:microsoft.com/office/officeart/2008/layout/PictureAccentList"/>
    <dgm:cxn modelId="{C641F9DE-4339-4AC4-BDC0-8F0E5C86EBA1}" type="presParOf" srcId="{3F8E1E3B-ED89-4842-855C-E34FCF7BFF55}" destId="{BB703E61-A0FB-49A8-9D0A-FCFDE5F0C077}" srcOrd="0" destOrd="0" presId="urn:microsoft.com/office/officeart/2008/layout/PictureAccentList"/>
    <dgm:cxn modelId="{A835F7F4-025B-4AB1-A286-C61F92895C69}" type="presParOf" srcId="{BB703E61-A0FB-49A8-9D0A-FCFDE5F0C077}" destId="{C50420E6-AE87-4238-B7C6-D5E5F75EDFDF}" srcOrd="0" destOrd="0" presId="urn:microsoft.com/office/officeart/2008/layout/PictureAccentList"/>
    <dgm:cxn modelId="{C82D8094-5B6A-4E65-ACD7-4C9A5080EDE9}" type="presParOf" srcId="{3F8E1E3B-ED89-4842-855C-E34FCF7BFF55}" destId="{096FD902-56FA-49F3-80EF-789C2B56793A}" srcOrd="1" destOrd="0" presId="urn:microsoft.com/office/officeart/2008/layout/PictureAccentList"/>
    <dgm:cxn modelId="{F00E8E29-47D9-456E-B253-A7D9632A622E}" type="presParOf" srcId="{BF3E8DA4-E8F2-446A-819D-9D2F2175175F}" destId="{F044DC8A-1484-451E-AD9B-F69A520ACCD1}" srcOrd="4" destOrd="0" presId="urn:microsoft.com/office/officeart/2008/layout/PictureAccentList"/>
    <dgm:cxn modelId="{1E757349-B1C9-40C7-9783-C6C4A3F9CBB7}" type="presParOf" srcId="{F044DC8A-1484-451E-AD9B-F69A520ACCD1}" destId="{3314B7A3-06F1-45E3-AF7A-EB5EB284E525}" srcOrd="0" destOrd="0" presId="urn:microsoft.com/office/officeart/2008/layout/PictureAccentList"/>
    <dgm:cxn modelId="{2FABE20D-4AAE-4013-89FA-838F6CE9A089}" type="presParOf" srcId="{3314B7A3-06F1-45E3-AF7A-EB5EB284E525}" destId="{3F707009-8CC6-4053-BA3F-CF8FAD801BBF}" srcOrd="0" destOrd="0" presId="urn:microsoft.com/office/officeart/2008/layout/PictureAccentList"/>
    <dgm:cxn modelId="{BA7C315C-8B7A-4A86-88C0-7A687D5BF4F4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B2CA8847-A238-41D2-B7A9-535095DBC297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186C2E84-D40E-4507-9B46-18E9FF55E281}" type="presOf" srcId="{763FA37C-D241-44F9-9721-38874F159F8E}" destId="{88953ED3-BA39-4E4B-A40E-C97F4D27ADE1}" srcOrd="0" destOrd="0" presId="urn:microsoft.com/office/officeart/2008/layout/PictureAccentList"/>
    <dgm:cxn modelId="{1A982893-CEDE-414F-9C71-AFDF9D8E7E9A}" type="presOf" srcId="{EC836AD8-3F90-4FCD-A55F-B468BA199707}" destId="{E2B9C7AF-17E8-4895-82D0-9DCB68DA53BA}" srcOrd="0" destOrd="0" presId="urn:microsoft.com/office/officeart/2008/layout/PictureAccentList"/>
    <dgm:cxn modelId="{82D7F4C4-A29F-4685-A302-14738B754A8C}" type="presOf" srcId="{6A50600A-A4A4-4AA7-AEE5-4BF2804421A9}" destId="{F1540ACA-EE05-4E09-AE33-94A99B8E984B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DD29C8D8-6372-48BF-8B21-C487B8F2DFE3}" type="presOf" srcId="{3DA2AC5E-09EB-4114-A6B4-D1F402494E38}" destId="{C50420E6-AE87-4238-B7C6-D5E5F75EDFDF}" srcOrd="0" destOrd="0" presId="urn:microsoft.com/office/officeart/2008/layout/PictureAccentList"/>
    <dgm:cxn modelId="{2B9A31E3-7B2F-4582-B79A-25904B5413C2}" type="presOf" srcId="{60836A9C-277D-4F45-A4EE-90CA66DC7431}" destId="{BF3E8DA4-E8F2-446A-819D-9D2F2175175F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1896BF1F-6A44-424B-A5CF-518212995082}" type="presParOf" srcId="{BF3E8DA4-E8F2-446A-819D-9D2F2175175F}" destId="{7CEC375C-3F44-4764-9C8F-12B16CA64BBB}" srcOrd="0" destOrd="0" presId="urn:microsoft.com/office/officeart/2008/layout/PictureAccentList"/>
    <dgm:cxn modelId="{B414CEC0-7B76-4248-803E-74B05F885406}" type="presParOf" srcId="{7CEC375C-3F44-4764-9C8F-12B16CA64BBB}" destId="{D2E9B0D6-CFB6-4816-9B54-F4E307371C02}" srcOrd="0" destOrd="0" presId="urn:microsoft.com/office/officeart/2008/layout/PictureAccentList"/>
    <dgm:cxn modelId="{62D6CFE4-3D87-45AE-9942-2C3A085079CC}" type="presParOf" srcId="{D2E9B0D6-CFB6-4816-9B54-F4E307371C02}" destId="{F1540ACA-EE05-4E09-AE33-94A99B8E984B}" srcOrd="0" destOrd="0" presId="urn:microsoft.com/office/officeart/2008/layout/PictureAccentList"/>
    <dgm:cxn modelId="{9EBEB14A-82BC-4697-A2ED-9C2D16E49D78}" type="presParOf" srcId="{7CEC375C-3F44-4764-9C8F-12B16CA64BBB}" destId="{E0829435-7F42-4A0F-BAA8-DF60F30CA5B8}" srcOrd="1" destOrd="0" presId="urn:microsoft.com/office/officeart/2008/layout/PictureAccentList"/>
    <dgm:cxn modelId="{91EA0964-8780-4D55-96A1-1D410A4F5B51}" type="presParOf" srcId="{BF3E8DA4-E8F2-446A-819D-9D2F2175175F}" destId="{8531863D-F2BD-4CA2-A187-F0F1F86B8AF4}" srcOrd="1" destOrd="0" presId="urn:microsoft.com/office/officeart/2008/layout/PictureAccentList"/>
    <dgm:cxn modelId="{0BFC32FE-33D2-4D36-A5AF-4F12FB20E463}" type="presParOf" srcId="{8531863D-F2BD-4CA2-A187-F0F1F86B8AF4}" destId="{B5262134-87CA-4A52-A51F-16EFB0B643FC}" srcOrd="0" destOrd="0" presId="urn:microsoft.com/office/officeart/2008/layout/PictureAccentList"/>
    <dgm:cxn modelId="{C9AFBE5B-E7D7-44C9-82F5-B172B51F7367}" type="presParOf" srcId="{B5262134-87CA-4A52-A51F-16EFB0B643FC}" destId="{88953ED3-BA39-4E4B-A40E-C97F4D27ADE1}" srcOrd="0" destOrd="0" presId="urn:microsoft.com/office/officeart/2008/layout/PictureAccentList"/>
    <dgm:cxn modelId="{95FFFB04-B90A-4AAC-B524-337E7177A4AF}" type="presParOf" srcId="{8531863D-F2BD-4CA2-A187-F0F1F86B8AF4}" destId="{5F21AC93-8B3F-4B0A-BB5D-620C387A2F4E}" srcOrd="1" destOrd="0" presId="urn:microsoft.com/office/officeart/2008/layout/PictureAccentList"/>
    <dgm:cxn modelId="{BFB74693-1D40-4A06-AF42-716B51F2C873}" type="presParOf" srcId="{BF3E8DA4-E8F2-446A-819D-9D2F2175175F}" destId="{86544AF3-3FEE-420B-B6A9-A9DD42C4CC4F}" srcOrd="2" destOrd="0" presId="urn:microsoft.com/office/officeart/2008/layout/PictureAccentList"/>
    <dgm:cxn modelId="{172AD405-2BC0-41B7-AFAB-B36CB9BB332D}" type="presParOf" srcId="{86544AF3-3FEE-420B-B6A9-A9DD42C4CC4F}" destId="{CBA259C8-0E45-443C-9EAE-2559BCB3CE2A}" srcOrd="0" destOrd="0" presId="urn:microsoft.com/office/officeart/2008/layout/PictureAccentList"/>
    <dgm:cxn modelId="{65AF12CF-0C02-40BC-9D73-3FDFE883F6EA}" type="presParOf" srcId="{CBA259C8-0E45-443C-9EAE-2559BCB3CE2A}" destId="{E2B9C7AF-17E8-4895-82D0-9DCB68DA53BA}" srcOrd="0" destOrd="0" presId="urn:microsoft.com/office/officeart/2008/layout/PictureAccentList"/>
    <dgm:cxn modelId="{0218B1F0-FC25-459A-815A-6055EE0EA5A0}" type="presParOf" srcId="{86544AF3-3FEE-420B-B6A9-A9DD42C4CC4F}" destId="{44A70B6B-F867-410C-AF5B-71101B708954}" srcOrd="1" destOrd="0" presId="urn:microsoft.com/office/officeart/2008/layout/PictureAccentList"/>
    <dgm:cxn modelId="{6C7BCD5F-8FD0-48AE-9FCD-DB1DFB5173C9}" type="presParOf" srcId="{BF3E8DA4-E8F2-446A-819D-9D2F2175175F}" destId="{3F8E1E3B-ED89-4842-855C-E34FCF7BFF55}" srcOrd="3" destOrd="0" presId="urn:microsoft.com/office/officeart/2008/layout/PictureAccentList"/>
    <dgm:cxn modelId="{C1CFCFB8-3A13-4589-B5DE-D678C5B26D54}" type="presParOf" srcId="{3F8E1E3B-ED89-4842-855C-E34FCF7BFF55}" destId="{BB703E61-A0FB-49A8-9D0A-FCFDE5F0C077}" srcOrd="0" destOrd="0" presId="urn:microsoft.com/office/officeart/2008/layout/PictureAccentList"/>
    <dgm:cxn modelId="{80E00B23-8DD6-4695-8883-4A5CD33144AD}" type="presParOf" srcId="{BB703E61-A0FB-49A8-9D0A-FCFDE5F0C077}" destId="{C50420E6-AE87-4238-B7C6-D5E5F75EDFDF}" srcOrd="0" destOrd="0" presId="urn:microsoft.com/office/officeart/2008/layout/PictureAccentList"/>
    <dgm:cxn modelId="{4663E4B7-AA6B-4183-81EE-B1E597A4565D}" type="presParOf" srcId="{3F8E1E3B-ED89-4842-855C-E34FCF7BFF55}" destId="{096FD902-56FA-49F3-80EF-789C2B56793A}" srcOrd="1" destOrd="0" presId="urn:microsoft.com/office/officeart/2008/layout/PictureAccentList"/>
    <dgm:cxn modelId="{152750BB-A1F0-43E7-9521-07D6CCD49E0F}" type="presParOf" srcId="{BF3E8DA4-E8F2-446A-819D-9D2F2175175F}" destId="{F044DC8A-1484-451E-AD9B-F69A520ACCD1}" srcOrd="4" destOrd="0" presId="urn:microsoft.com/office/officeart/2008/layout/PictureAccentList"/>
    <dgm:cxn modelId="{46D0ADD7-9AF9-480C-9AF2-6058E30F07F8}" type="presParOf" srcId="{F044DC8A-1484-451E-AD9B-F69A520ACCD1}" destId="{3314B7A3-06F1-45E3-AF7A-EB5EB284E525}" srcOrd="0" destOrd="0" presId="urn:microsoft.com/office/officeart/2008/layout/PictureAccentList"/>
    <dgm:cxn modelId="{904C3D7B-D018-406F-9108-E3C08CDF163A}" type="presParOf" srcId="{3314B7A3-06F1-45E3-AF7A-EB5EB284E525}" destId="{3F707009-8CC6-4053-BA3F-CF8FAD801BBF}" srcOrd="0" destOrd="0" presId="urn:microsoft.com/office/officeart/2008/layout/PictureAccentList"/>
    <dgm:cxn modelId="{83F2A88C-BB09-4DBE-8F56-3A3DF8B3299A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B2CA8847-A238-41D2-B7A9-535095DBC297}" type="presOf" srcId="{B98E131D-0218-44E6-9FF6-63BBC0330BDF}" destId="{3F707009-8CC6-4053-BA3F-CF8FAD801BB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186C2E84-D40E-4507-9B46-18E9FF55E281}" type="presOf" srcId="{763FA37C-D241-44F9-9721-38874F159F8E}" destId="{88953ED3-BA39-4E4B-A40E-C97F4D27ADE1}" srcOrd="0" destOrd="0" presId="urn:microsoft.com/office/officeart/2008/layout/PictureAccentList"/>
    <dgm:cxn modelId="{1A982893-CEDE-414F-9C71-AFDF9D8E7E9A}" type="presOf" srcId="{EC836AD8-3F90-4FCD-A55F-B468BA199707}" destId="{E2B9C7AF-17E8-4895-82D0-9DCB68DA53BA}" srcOrd="0" destOrd="0" presId="urn:microsoft.com/office/officeart/2008/layout/PictureAccentList"/>
    <dgm:cxn modelId="{82D7F4C4-A29F-4685-A302-14738B754A8C}" type="presOf" srcId="{6A50600A-A4A4-4AA7-AEE5-4BF2804421A9}" destId="{F1540ACA-EE05-4E09-AE33-94A99B8E984B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DD29C8D8-6372-48BF-8B21-C487B8F2DFE3}" type="presOf" srcId="{3DA2AC5E-09EB-4114-A6B4-D1F402494E38}" destId="{C50420E6-AE87-4238-B7C6-D5E5F75EDFDF}" srcOrd="0" destOrd="0" presId="urn:microsoft.com/office/officeart/2008/layout/PictureAccentList"/>
    <dgm:cxn modelId="{2B9A31E3-7B2F-4582-B79A-25904B5413C2}" type="presOf" srcId="{60836A9C-277D-4F45-A4EE-90CA66DC7431}" destId="{BF3E8DA4-E8F2-446A-819D-9D2F2175175F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1896BF1F-6A44-424B-A5CF-518212995082}" type="presParOf" srcId="{BF3E8DA4-E8F2-446A-819D-9D2F2175175F}" destId="{7CEC375C-3F44-4764-9C8F-12B16CA64BBB}" srcOrd="0" destOrd="0" presId="urn:microsoft.com/office/officeart/2008/layout/PictureAccentList"/>
    <dgm:cxn modelId="{B414CEC0-7B76-4248-803E-74B05F885406}" type="presParOf" srcId="{7CEC375C-3F44-4764-9C8F-12B16CA64BBB}" destId="{D2E9B0D6-CFB6-4816-9B54-F4E307371C02}" srcOrd="0" destOrd="0" presId="urn:microsoft.com/office/officeart/2008/layout/PictureAccentList"/>
    <dgm:cxn modelId="{62D6CFE4-3D87-45AE-9942-2C3A085079CC}" type="presParOf" srcId="{D2E9B0D6-CFB6-4816-9B54-F4E307371C02}" destId="{F1540ACA-EE05-4E09-AE33-94A99B8E984B}" srcOrd="0" destOrd="0" presId="urn:microsoft.com/office/officeart/2008/layout/PictureAccentList"/>
    <dgm:cxn modelId="{9EBEB14A-82BC-4697-A2ED-9C2D16E49D78}" type="presParOf" srcId="{7CEC375C-3F44-4764-9C8F-12B16CA64BBB}" destId="{E0829435-7F42-4A0F-BAA8-DF60F30CA5B8}" srcOrd="1" destOrd="0" presId="urn:microsoft.com/office/officeart/2008/layout/PictureAccentList"/>
    <dgm:cxn modelId="{91EA0964-8780-4D55-96A1-1D410A4F5B51}" type="presParOf" srcId="{BF3E8DA4-E8F2-446A-819D-9D2F2175175F}" destId="{8531863D-F2BD-4CA2-A187-F0F1F86B8AF4}" srcOrd="1" destOrd="0" presId="urn:microsoft.com/office/officeart/2008/layout/PictureAccentList"/>
    <dgm:cxn modelId="{0BFC32FE-33D2-4D36-A5AF-4F12FB20E463}" type="presParOf" srcId="{8531863D-F2BD-4CA2-A187-F0F1F86B8AF4}" destId="{B5262134-87CA-4A52-A51F-16EFB0B643FC}" srcOrd="0" destOrd="0" presId="urn:microsoft.com/office/officeart/2008/layout/PictureAccentList"/>
    <dgm:cxn modelId="{C9AFBE5B-E7D7-44C9-82F5-B172B51F7367}" type="presParOf" srcId="{B5262134-87CA-4A52-A51F-16EFB0B643FC}" destId="{88953ED3-BA39-4E4B-A40E-C97F4D27ADE1}" srcOrd="0" destOrd="0" presId="urn:microsoft.com/office/officeart/2008/layout/PictureAccentList"/>
    <dgm:cxn modelId="{95FFFB04-B90A-4AAC-B524-337E7177A4AF}" type="presParOf" srcId="{8531863D-F2BD-4CA2-A187-F0F1F86B8AF4}" destId="{5F21AC93-8B3F-4B0A-BB5D-620C387A2F4E}" srcOrd="1" destOrd="0" presId="urn:microsoft.com/office/officeart/2008/layout/PictureAccentList"/>
    <dgm:cxn modelId="{BFB74693-1D40-4A06-AF42-716B51F2C873}" type="presParOf" srcId="{BF3E8DA4-E8F2-446A-819D-9D2F2175175F}" destId="{86544AF3-3FEE-420B-B6A9-A9DD42C4CC4F}" srcOrd="2" destOrd="0" presId="urn:microsoft.com/office/officeart/2008/layout/PictureAccentList"/>
    <dgm:cxn modelId="{172AD405-2BC0-41B7-AFAB-B36CB9BB332D}" type="presParOf" srcId="{86544AF3-3FEE-420B-B6A9-A9DD42C4CC4F}" destId="{CBA259C8-0E45-443C-9EAE-2559BCB3CE2A}" srcOrd="0" destOrd="0" presId="urn:microsoft.com/office/officeart/2008/layout/PictureAccentList"/>
    <dgm:cxn modelId="{65AF12CF-0C02-40BC-9D73-3FDFE883F6EA}" type="presParOf" srcId="{CBA259C8-0E45-443C-9EAE-2559BCB3CE2A}" destId="{E2B9C7AF-17E8-4895-82D0-9DCB68DA53BA}" srcOrd="0" destOrd="0" presId="urn:microsoft.com/office/officeart/2008/layout/PictureAccentList"/>
    <dgm:cxn modelId="{0218B1F0-FC25-459A-815A-6055EE0EA5A0}" type="presParOf" srcId="{86544AF3-3FEE-420B-B6A9-A9DD42C4CC4F}" destId="{44A70B6B-F867-410C-AF5B-71101B708954}" srcOrd="1" destOrd="0" presId="urn:microsoft.com/office/officeart/2008/layout/PictureAccentList"/>
    <dgm:cxn modelId="{6C7BCD5F-8FD0-48AE-9FCD-DB1DFB5173C9}" type="presParOf" srcId="{BF3E8DA4-E8F2-446A-819D-9D2F2175175F}" destId="{3F8E1E3B-ED89-4842-855C-E34FCF7BFF55}" srcOrd="3" destOrd="0" presId="urn:microsoft.com/office/officeart/2008/layout/PictureAccentList"/>
    <dgm:cxn modelId="{C1CFCFB8-3A13-4589-B5DE-D678C5B26D54}" type="presParOf" srcId="{3F8E1E3B-ED89-4842-855C-E34FCF7BFF55}" destId="{BB703E61-A0FB-49A8-9D0A-FCFDE5F0C077}" srcOrd="0" destOrd="0" presId="urn:microsoft.com/office/officeart/2008/layout/PictureAccentList"/>
    <dgm:cxn modelId="{80E00B23-8DD6-4695-8883-4A5CD33144AD}" type="presParOf" srcId="{BB703E61-A0FB-49A8-9D0A-FCFDE5F0C077}" destId="{C50420E6-AE87-4238-B7C6-D5E5F75EDFDF}" srcOrd="0" destOrd="0" presId="urn:microsoft.com/office/officeart/2008/layout/PictureAccentList"/>
    <dgm:cxn modelId="{4663E4B7-AA6B-4183-81EE-B1E597A4565D}" type="presParOf" srcId="{3F8E1E3B-ED89-4842-855C-E34FCF7BFF55}" destId="{096FD902-56FA-49F3-80EF-789C2B56793A}" srcOrd="1" destOrd="0" presId="urn:microsoft.com/office/officeart/2008/layout/PictureAccentList"/>
    <dgm:cxn modelId="{152750BB-A1F0-43E7-9521-07D6CCD49E0F}" type="presParOf" srcId="{BF3E8DA4-E8F2-446A-819D-9D2F2175175F}" destId="{F044DC8A-1484-451E-AD9B-F69A520ACCD1}" srcOrd="4" destOrd="0" presId="urn:microsoft.com/office/officeart/2008/layout/PictureAccentList"/>
    <dgm:cxn modelId="{46D0ADD7-9AF9-480C-9AF2-6058E30F07F8}" type="presParOf" srcId="{F044DC8A-1484-451E-AD9B-F69A520ACCD1}" destId="{3314B7A3-06F1-45E3-AF7A-EB5EB284E525}" srcOrd="0" destOrd="0" presId="urn:microsoft.com/office/officeart/2008/layout/PictureAccentList"/>
    <dgm:cxn modelId="{904C3D7B-D018-406F-9108-E3C08CDF163A}" type="presParOf" srcId="{3314B7A3-06F1-45E3-AF7A-EB5EB284E525}" destId="{3F707009-8CC6-4053-BA3F-CF8FAD801BBF}" srcOrd="0" destOrd="0" presId="urn:microsoft.com/office/officeart/2008/layout/PictureAccentList"/>
    <dgm:cxn modelId="{83F2A88C-BB09-4DBE-8F56-3A3DF8B3299A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68703962-F266-4770-BE67-5C662EFE4972}" type="presOf" srcId="{763FA37C-D241-44F9-9721-38874F159F8E}" destId="{88953ED3-BA39-4E4B-A40E-C97F4D27ADE1}" srcOrd="0" destOrd="0" presId="urn:microsoft.com/office/officeart/2008/layout/PictureAccentList"/>
    <dgm:cxn modelId="{DDCA2945-38F4-451F-877E-01ADB926ECD8}" type="presOf" srcId="{EC836AD8-3F90-4FCD-A55F-B468BA199707}" destId="{E2B9C7AF-17E8-4895-82D0-9DCB68DA53BA}" srcOrd="0" destOrd="0" presId="urn:microsoft.com/office/officeart/2008/layout/PictureAccentList"/>
    <dgm:cxn modelId="{FDF2F845-E314-49F9-AA89-2BC9E70980F0}" type="presOf" srcId="{60836A9C-277D-4F45-A4EE-90CA66DC7431}" destId="{BF3E8DA4-E8F2-446A-819D-9D2F2175175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9010C2B7-AFC7-433A-9B6F-2AF7983FEF44}" type="presOf" srcId="{B98E131D-0218-44E6-9FF6-63BBC0330BDF}" destId="{3F707009-8CC6-4053-BA3F-CF8FAD801BBF}" srcOrd="0" destOrd="0" presId="urn:microsoft.com/office/officeart/2008/layout/PictureAccentList"/>
    <dgm:cxn modelId="{0E5CAAB9-E4F8-4DAB-AC23-7BA9147221E6}" type="presOf" srcId="{6A50600A-A4A4-4AA7-AEE5-4BF2804421A9}" destId="{F1540ACA-EE05-4E09-AE33-94A99B8E984B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DD0952D4-A1B9-47B9-B717-0B4CD3478A0B}" type="presOf" srcId="{3DA2AC5E-09EB-4114-A6B4-D1F402494E38}" destId="{C50420E6-AE87-4238-B7C6-D5E5F75EDFDF}" srcOrd="0" destOrd="0" presId="urn:microsoft.com/office/officeart/2008/layout/PictureAccentList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36D69721-6B41-4153-A3E5-1CA536D7EC3F}" type="presParOf" srcId="{BF3E8DA4-E8F2-446A-819D-9D2F2175175F}" destId="{7CEC375C-3F44-4764-9C8F-12B16CA64BBB}" srcOrd="0" destOrd="0" presId="urn:microsoft.com/office/officeart/2008/layout/PictureAccentList"/>
    <dgm:cxn modelId="{7094F2EF-F3E0-43B6-908F-F10B5C79089C}" type="presParOf" srcId="{7CEC375C-3F44-4764-9C8F-12B16CA64BBB}" destId="{D2E9B0D6-CFB6-4816-9B54-F4E307371C02}" srcOrd="0" destOrd="0" presId="urn:microsoft.com/office/officeart/2008/layout/PictureAccentList"/>
    <dgm:cxn modelId="{E6771810-12BB-425E-8706-E4975FD4071A}" type="presParOf" srcId="{D2E9B0D6-CFB6-4816-9B54-F4E307371C02}" destId="{F1540ACA-EE05-4E09-AE33-94A99B8E984B}" srcOrd="0" destOrd="0" presId="urn:microsoft.com/office/officeart/2008/layout/PictureAccentList"/>
    <dgm:cxn modelId="{930FCAD6-D470-4836-9575-AB2D85D6FDC8}" type="presParOf" srcId="{7CEC375C-3F44-4764-9C8F-12B16CA64BBB}" destId="{E0829435-7F42-4A0F-BAA8-DF60F30CA5B8}" srcOrd="1" destOrd="0" presId="urn:microsoft.com/office/officeart/2008/layout/PictureAccentList"/>
    <dgm:cxn modelId="{8B49485D-F16D-4BEC-A019-54F1A6F5BB57}" type="presParOf" srcId="{BF3E8DA4-E8F2-446A-819D-9D2F2175175F}" destId="{8531863D-F2BD-4CA2-A187-F0F1F86B8AF4}" srcOrd="1" destOrd="0" presId="urn:microsoft.com/office/officeart/2008/layout/PictureAccentList"/>
    <dgm:cxn modelId="{CE57F69B-F8E4-4B8E-B22A-E2614CEBAED5}" type="presParOf" srcId="{8531863D-F2BD-4CA2-A187-F0F1F86B8AF4}" destId="{B5262134-87CA-4A52-A51F-16EFB0B643FC}" srcOrd="0" destOrd="0" presId="urn:microsoft.com/office/officeart/2008/layout/PictureAccentList"/>
    <dgm:cxn modelId="{3D4A1F2D-AE1C-4512-8923-071F9E6E6700}" type="presParOf" srcId="{B5262134-87CA-4A52-A51F-16EFB0B643FC}" destId="{88953ED3-BA39-4E4B-A40E-C97F4D27ADE1}" srcOrd="0" destOrd="0" presId="urn:microsoft.com/office/officeart/2008/layout/PictureAccentList"/>
    <dgm:cxn modelId="{C1F58ACF-0704-4999-9AA5-7D3FDF6F9914}" type="presParOf" srcId="{8531863D-F2BD-4CA2-A187-F0F1F86B8AF4}" destId="{5F21AC93-8B3F-4B0A-BB5D-620C387A2F4E}" srcOrd="1" destOrd="0" presId="urn:microsoft.com/office/officeart/2008/layout/PictureAccentList"/>
    <dgm:cxn modelId="{2F1D0F5F-6760-4C52-B46F-3F01FFA01660}" type="presParOf" srcId="{BF3E8DA4-E8F2-446A-819D-9D2F2175175F}" destId="{86544AF3-3FEE-420B-B6A9-A9DD42C4CC4F}" srcOrd="2" destOrd="0" presId="urn:microsoft.com/office/officeart/2008/layout/PictureAccentList"/>
    <dgm:cxn modelId="{15C4A7BC-C622-4ECD-9396-09CE0A9FEEB2}" type="presParOf" srcId="{86544AF3-3FEE-420B-B6A9-A9DD42C4CC4F}" destId="{CBA259C8-0E45-443C-9EAE-2559BCB3CE2A}" srcOrd="0" destOrd="0" presId="urn:microsoft.com/office/officeart/2008/layout/PictureAccentList"/>
    <dgm:cxn modelId="{2C9168FD-917A-42D9-85DF-1F4FDB35F7E6}" type="presParOf" srcId="{CBA259C8-0E45-443C-9EAE-2559BCB3CE2A}" destId="{E2B9C7AF-17E8-4895-82D0-9DCB68DA53BA}" srcOrd="0" destOrd="0" presId="urn:microsoft.com/office/officeart/2008/layout/PictureAccentList"/>
    <dgm:cxn modelId="{8E7E7376-D230-44DA-BFFA-2A30536CB826}" type="presParOf" srcId="{86544AF3-3FEE-420B-B6A9-A9DD42C4CC4F}" destId="{44A70B6B-F867-410C-AF5B-71101B708954}" srcOrd="1" destOrd="0" presId="urn:microsoft.com/office/officeart/2008/layout/PictureAccentList"/>
    <dgm:cxn modelId="{98C913A2-2904-44FB-9A8D-8FA0CBB04AE1}" type="presParOf" srcId="{BF3E8DA4-E8F2-446A-819D-9D2F2175175F}" destId="{3F8E1E3B-ED89-4842-855C-E34FCF7BFF55}" srcOrd="3" destOrd="0" presId="urn:microsoft.com/office/officeart/2008/layout/PictureAccentList"/>
    <dgm:cxn modelId="{3B797A6C-3C4E-4E06-B171-628C83E72710}" type="presParOf" srcId="{3F8E1E3B-ED89-4842-855C-E34FCF7BFF55}" destId="{BB703E61-A0FB-49A8-9D0A-FCFDE5F0C077}" srcOrd="0" destOrd="0" presId="urn:microsoft.com/office/officeart/2008/layout/PictureAccentList"/>
    <dgm:cxn modelId="{113FA2CB-002C-4AED-8900-8AD77560BA24}" type="presParOf" srcId="{BB703E61-A0FB-49A8-9D0A-FCFDE5F0C077}" destId="{C50420E6-AE87-4238-B7C6-D5E5F75EDFDF}" srcOrd="0" destOrd="0" presId="urn:microsoft.com/office/officeart/2008/layout/PictureAccentList"/>
    <dgm:cxn modelId="{16381650-70DE-4783-96C7-603EBBD3E26F}" type="presParOf" srcId="{3F8E1E3B-ED89-4842-855C-E34FCF7BFF55}" destId="{096FD902-56FA-49F3-80EF-789C2B56793A}" srcOrd="1" destOrd="0" presId="urn:microsoft.com/office/officeart/2008/layout/PictureAccentList"/>
    <dgm:cxn modelId="{9A8D82DC-BC3D-449B-A04C-F09E9B8DD6EA}" type="presParOf" srcId="{BF3E8DA4-E8F2-446A-819D-9D2F2175175F}" destId="{F044DC8A-1484-451E-AD9B-F69A520ACCD1}" srcOrd="4" destOrd="0" presId="urn:microsoft.com/office/officeart/2008/layout/PictureAccentList"/>
    <dgm:cxn modelId="{B20C2993-26C2-4EC1-9AE9-CAC152CB40BB}" type="presParOf" srcId="{F044DC8A-1484-451E-AD9B-F69A520ACCD1}" destId="{3314B7A3-06F1-45E3-AF7A-EB5EB284E525}" srcOrd="0" destOrd="0" presId="urn:microsoft.com/office/officeart/2008/layout/PictureAccentList"/>
    <dgm:cxn modelId="{96B782A5-E37E-43E1-B0FC-8259A8BB1D29}" type="presParOf" srcId="{3314B7A3-06F1-45E3-AF7A-EB5EB284E525}" destId="{3F707009-8CC6-4053-BA3F-CF8FAD801BBF}" srcOrd="0" destOrd="0" presId="urn:microsoft.com/office/officeart/2008/layout/PictureAccentList"/>
    <dgm:cxn modelId="{1E727C88-F623-4FF4-960B-2C9FEB40DF24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68703962-F266-4770-BE67-5C662EFE4972}" type="presOf" srcId="{763FA37C-D241-44F9-9721-38874F159F8E}" destId="{88953ED3-BA39-4E4B-A40E-C97F4D27ADE1}" srcOrd="0" destOrd="0" presId="urn:microsoft.com/office/officeart/2008/layout/PictureAccentList"/>
    <dgm:cxn modelId="{DDCA2945-38F4-451F-877E-01ADB926ECD8}" type="presOf" srcId="{EC836AD8-3F90-4FCD-A55F-B468BA199707}" destId="{E2B9C7AF-17E8-4895-82D0-9DCB68DA53BA}" srcOrd="0" destOrd="0" presId="urn:microsoft.com/office/officeart/2008/layout/PictureAccentList"/>
    <dgm:cxn modelId="{FDF2F845-E314-49F9-AA89-2BC9E70980F0}" type="presOf" srcId="{60836A9C-277D-4F45-A4EE-90CA66DC7431}" destId="{BF3E8DA4-E8F2-446A-819D-9D2F2175175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9010C2B7-AFC7-433A-9B6F-2AF7983FEF44}" type="presOf" srcId="{B98E131D-0218-44E6-9FF6-63BBC0330BDF}" destId="{3F707009-8CC6-4053-BA3F-CF8FAD801BBF}" srcOrd="0" destOrd="0" presId="urn:microsoft.com/office/officeart/2008/layout/PictureAccentList"/>
    <dgm:cxn modelId="{0E5CAAB9-E4F8-4DAB-AC23-7BA9147221E6}" type="presOf" srcId="{6A50600A-A4A4-4AA7-AEE5-4BF2804421A9}" destId="{F1540ACA-EE05-4E09-AE33-94A99B8E984B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DD0952D4-A1B9-47B9-B717-0B4CD3478A0B}" type="presOf" srcId="{3DA2AC5E-09EB-4114-A6B4-D1F402494E38}" destId="{C50420E6-AE87-4238-B7C6-D5E5F75EDFDF}" srcOrd="0" destOrd="0" presId="urn:microsoft.com/office/officeart/2008/layout/PictureAccentList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36D69721-6B41-4153-A3E5-1CA536D7EC3F}" type="presParOf" srcId="{BF3E8DA4-E8F2-446A-819D-9D2F2175175F}" destId="{7CEC375C-3F44-4764-9C8F-12B16CA64BBB}" srcOrd="0" destOrd="0" presId="urn:microsoft.com/office/officeart/2008/layout/PictureAccentList"/>
    <dgm:cxn modelId="{7094F2EF-F3E0-43B6-908F-F10B5C79089C}" type="presParOf" srcId="{7CEC375C-3F44-4764-9C8F-12B16CA64BBB}" destId="{D2E9B0D6-CFB6-4816-9B54-F4E307371C02}" srcOrd="0" destOrd="0" presId="urn:microsoft.com/office/officeart/2008/layout/PictureAccentList"/>
    <dgm:cxn modelId="{E6771810-12BB-425E-8706-E4975FD4071A}" type="presParOf" srcId="{D2E9B0D6-CFB6-4816-9B54-F4E307371C02}" destId="{F1540ACA-EE05-4E09-AE33-94A99B8E984B}" srcOrd="0" destOrd="0" presId="urn:microsoft.com/office/officeart/2008/layout/PictureAccentList"/>
    <dgm:cxn modelId="{930FCAD6-D470-4836-9575-AB2D85D6FDC8}" type="presParOf" srcId="{7CEC375C-3F44-4764-9C8F-12B16CA64BBB}" destId="{E0829435-7F42-4A0F-BAA8-DF60F30CA5B8}" srcOrd="1" destOrd="0" presId="urn:microsoft.com/office/officeart/2008/layout/PictureAccentList"/>
    <dgm:cxn modelId="{8B49485D-F16D-4BEC-A019-54F1A6F5BB57}" type="presParOf" srcId="{BF3E8DA4-E8F2-446A-819D-9D2F2175175F}" destId="{8531863D-F2BD-4CA2-A187-F0F1F86B8AF4}" srcOrd="1" destOrd="0" presId="urn:microsoft.com/office/officeart/2008/layout/PictureAccentList"/>
    <dgm:cxn modelId="{CE57F69B-F8E4-4B8E-B22A-E2614CEBAED5}" type="presParOf" srcId="{8531863D-F2BD-4CA2-A187-F0F1F86B8AF4}" destId="{B5262134-87CA-4A52-A51F-16EFB0B643FC}" srcOrd="0" destOrd="0" presId="urn:microsoft.com/office/officeart/2008/layout/PictureAccentList"/>
    <dgm:cxn modelId="{3D4A1F2D-AE1C-4512-8923-071F9E6E6700}" type="presParOf" srcId="{B5262134-87CA-4A52-A51F-16EFB0B643FC}" destId="{88953ED3-BA39-4E4B-A40E-C97F4D27ADE1}" srcOrd="0" destOrd="0" presId="urn:microsoft.com/office/officeart/2008/layout/PictureAccentList"/>
    <dgm:cxn modelId="{C1F58ACF-0704-4999-9AA5-7D3FDF6F9914}" type="presParOf" srcId="{8531863D-F2BD-4CA2-A187-F0F1F86B8AF4}" destId="{5F21AC93-8B3F-4B0A-BB5D-620C387A2F4E}" srcOrd="1" destOrd="0" presId="urn:microsoft.com/office/officeart/2008/layout/PictureAccentList"/>
    <dgm:cxn modelId="{2F1D0F5F-6760-4C52-B46F-3F01FFA01660}" type="presParOf" srcId="{BF3E8DA4-E8F2-446A-819D-9D2F2175175F}" destId="{86544AF3-3FEE-420B-B6A9-A9DD42C4CC4F}" srcOrd="2" destOrd="0" presId="urn:microsoft.com/office/officeart/2008/layout/PictureAccentList"/>
    <dgm:cxn modelId="{15C4A7BC-C622-4ECD-9396-09CE0A9FEEB2}" type="presParOf" srcId="{86544AF3-3FEE-420B-B6A9-A9DD42C4CC4F}" destId="{CBA259C8-0E45-443C-9EAE-2559BCB3CE2A}" srcOrd="0" destOrd="0" presId="urn:microsoft.com/office/officeart/2008/layout/PictureAccentList"/>
    <dgm:cxn modelId="{2C9168FD-917A-42D9-85DF-1F4FDB35F7E6}" type="presParOf" srcId="{CBA259C8-0E45-443C-9EAE-2559BCB3CE2A}" destId="{E2B9C7AF-17E8-4895-82D0-9DCB68DA53BA}" srcOrd="0" destOrd="0" presId="urn:microsoft.com/office/officeart/2008/layout/PictureAccentList"/>
    <dgm:cxn modelId="{8E7E7376-D230-44DA-BFFA-2A30536CB826}" type="presParOf" srcId="{86544AF3-3FEE-420B-B6A9-A9DD42C4CC4F}" destId="{44A70B6B-F867-410C-AF5B-71101B708954}" srcOrd="1" destOrd="0" presId="urn:microsoft.com/office/officeart/2008/layout/PictureAccentList"/>
    <dgm:cxn modelId="{98C913A2-2904-44FB-9A8D-8FA0CBB04AE1}" type="presParOf" srcId="{BF3E8DA4-E8F2-446A-819D-9D2F2175175F}" destId="{3F8E1E3B-ED89-4842-855C-E34FCF7BFF55}" srcOrd="3" destOrd="0" presId="urn:microsoft.com/office/officeart/2008/layout/PictureAccentList"/>
    <dgm:cxn modelId="{3B797A6C-3C4E-4E06-B171-628C83E72710}" type="presParOf" srcId="{3F8E1E3B-ED89-4842-855C-E34FCF7BFF55}" destId="{BB703E61-A0FB-49A8-9D0A-FCFDE5F0C077}" srcOrd="0" destOrd="0" presId="urn:microsoft.com/office/officeart/2008/layout/PictureAccentList"/>
    <dgm:cxn modelId="{113FA2CB-002C-4AED-8900-8AD77560BA24}" type="presParOf" srcId="{BB703E61-A0FB-49A8-9D0A-FCFDE5F0C077}" destId="{C50420E6-AE87-4238-B7C6-D5E5F75EDFDF}" srcOrd="0" destOrd="0" presId="urn:microsoft.com/office/officeart/2008/layout/PictureAccentList"/>
    <dgm:cxn modelId="{16381650-70DE-4783-96C7-603EBBD3E26F}" type="presParOf" srcId="{3F8E1E3B-ED89-4842-855C-E34FCF7BFF55}" destId="{096FD902-56FA-49F3-80EF-789C2B56793A}" srcOrd="1" destOrd="0" presId="urn:microsoft.com/office/officeart/2008/layout/PictureAccentList"/>
    <dgm:cxn modelId="{9A8D82DC-BC3D-449B-A04C-F09E9B8DD6EA}" type="presParOf" srcId="{BF3E8DA4-E8F2-446A-819D-9D2F2175175F}" destId="{F044DC8A-1484-451E-AD9B-F69A520ACCD1}" srcOrd="4" destOrd="0" presId="urn:microsoft.com/office/officeart/2008/layout/PictureAccentList"/>
    <dgm:cxn modelId="{B20C2993-26C2-4EC1-9AE9-CAC152CB40BB}" type="presParOf" srcId="{F044DC8A-1484-451E-AD9B-F69A520ACCD1}" destId="{3314B7A3-06F1-45E3-AF7A-EB5EB284E525}" srcOrd="0" destOrd="0" presId="urn:microsoft.com/office/officeart/2008/layout/PictureAccentList"/>
    <dgm:cxn modelId="{96B782A5-E37E-43E1-B0FC-8259A8BB1D29}" type="presParOf" srcId="{3314B7A3-06F1-45E3-AF7A-EB5EB284E525}" destId="{3F707009-8CC6-4053-BA3F-CF8FAD801BBF}" srcOrd="0" destOrd="0" presId="urn:microsoft.com/office/officeart/2008/layout/PictureAccentList"/>
    <dgm:cxn modelId="{1E727C88-F623-4FF4-960B-2C9FEB40DF24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E7368F0B-654A-4C9E-BFB7-80FB85CFBC87}" type="presOf" srcId="{3DA2AC5E-09EB-4114-A6B4-D1F402494E38}" destId="{C50420E6-AE87-4238-B7C6-D5E5F75EDFD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92A0C86B-517B-456E-B759-1CA292C86871}" type="presOf" srcId="{EC836AD8-3F90-4FCD-A55F-B468BA199707}" destId="{E2B9C7AF-17E8-4895-82D0-9DCB68DA53BA}" srcOrd="0" destOrd="0" presId="urn:microsoft.com/office/officeart/2008/layout/PictureAccentList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9A1B6B74-A437-4776-A973-BA363B5F1C31}" type="presOf" srcId="{763FA37C-D241-44F9-9721-38874F159F8E}" destId="{88953ED3-BA39-4E4B-A40E-C97F4D27ADE1}" srcOrd="0" destOrd="0" presId="urn:microsoft.com/office/officeart/2008/layout/PictureAccentList"/>
    <dgm:cxn modelId="{FDBCF3B2-6173-4895-A8FE-73CF513D0E94}" type="presOf" srcId="{B98E131D-0218-44E6-9FF6-63BBC0330BDF}" destId="{3F707009-8CC6-4053-BA3F-CF8FAD801BB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586578D6-CF0C-4E39-AA27-12DF93084EBE}" type="presOf" srcId="{60836A9C-277D-4F45-A4EE-90CA66DC7431}" destId="{BF3E8DA4-E8F2-446A-819D-9D2F2175175F}" srcOrd="0" destOrd="0" presId="urn:microsoft.com/office/officeart/2008/layout/PictureAccentList"/>
    <dgm:cxn modelId="{1C34D3DC-623E-4751-94DC-496F739ED28F}" type="presOf" srcId="{6A50600A-A4A4-4AA7-AEE5-4BF2804421A9}" destId="{F1540ACA-EE05-4E09-AE33-94A99B8E984B}" srcOrd="0" destOrd="0" presId="urn:microsoft.com/office/officeart/2008/layout/PictureAccentList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E68681A0-014F-4DC5-9D81-D933E05981DC}" type="presParOf" srcId="{BF3E8DA4-E8F2-446A-819D-9D2F2175175F}" destId="{7CEC375C-3F44-4764-9C8F-12B16CA64BBB}" srcOrd="0" destOrd="0" presId="urn:microsoft.com/office/officeart/2008/layout/PictureAccentList"/>
    <dgm:cxn modelId="{4FC94ED3-D29B-48C9-9BAB-AD248B86298E}" type="presParOf" srcId="{7CEC375C-3F44-4764-9C8F-12B16CA64BBB}" destId="{D2E9B0D6-CFB6-4816-9B54-F4E307371C02}" srcOrd="0" destOrd="0" presId="urn:microsoft.com/office/officeart/2008/layout/PictureAccentList"/>
    <dgm:cxn modelId="{1E9E0BA7-503E-48EF-8B69-13573622BC9A}" type="presParOf" srcId="{D2E9B0D6-CFB6-4816-9B54-F4E307371C02}" destId="{F1540ACA-EE05-4E09-AE33-94A99B8E984B}" srcOrd="0" destOrd="0" presId="urn:microsoft.com/office/officeart/2008/layout/PictureAccentList"/>
    <dgm:cxn modelId="{8C9540FB-7A56-4BEC-931E-318AFBDE2996}" type="presParOf" srcId="{7CEC375C-3F44-4764-9C8F-12B16CA64BBB}" destId="{E0829435-7F42-4A0F-BAA8-DF60F30CA5B8}" srcOrd="1" destOrd="0" presId="urn:microsoft.com/office/officeart/2008/layout/PictureAccentList"/>
    <dgm:cxn modelId="{029AC857-B9BA-46A6-A137-4C840FAAD836}" type="presParOf" srcId="{BF3E8DA4-E8F2-446A-819D-9D2F2175175F}" destId="{8531863D-F2BD-4CA2-A187-F0F1F86B8AF4}" srcOrd="1" destOrd="0" presId="urn:microsoft.com/office/officeart/2008/layout/PictureAccentList"/>
    <dgm:cxn modelId="{85BA1751-6953-4D90-9BB1-E68B7A07B49C}" type="presParOf" srcId="{8531863D-F2BD-4CA2-A187-F0F1F86B8AF4}" destId="{B5262134-87CA-4A52-A51F-16EFB0B643FC}" srcOrd="0" destOrd="0" presId="urn:microsoft.com/office/officeart/2008/layout/PictureAccentList"/>
    <dgm:cxn modelId="{EA68126B-FD56-4503-BC5C-BB50116E0B89}" type="presParOf" srcId="{B5262134-87CA-4A52-A51F-16EFB0B643FC}" destId="{88953ED3-BA39-4E4B-A40E-C97F4D27ADE1}" srcOrd="0" destOrd="0" presId="urn:microsoft.com/office/officeart/2008/layout/PictureAccentList"/>
    <dgm:cxn modelId="{CD778125-508B-45AD-B4CF-A3F6A118E679}" type="presParOf" srcId="{8531863D-F2BD-4CA2-A187-F0F1F86B8AF4}" destId="{5F21AC93-8B3F-4B0A-BB5D-620C387A2F4E}" srcOrd="1" destOrd="0" presId="urn:microsoft.com/office/officeart/2008/layout/PictureAccentList"/>
    <dgm:cxn modelId="{7ECB8F9C-845E-46F0-AE02-03796A6DA209}" type="presParOf" srcId="{BF3E8DA4-E8F2-446A-819D-9D2F2175175F}" destId="{86544AF3-3FEE-420B-B6A9-A9DD42C4CC4F}" srcOrd="2" destOrd="0" presId="urn:microsoft.com/office/officeart/2008/layout/PictureAccentList"/>
    <dgm:cxn modelId="{4808D191-21B0-4D02-B414-151E667C28D7}" type="presParOf" srcId="{86544AF3-3FEE-420B-B6A9-A9DD42C4CC4F}" destId="{CBA259C8-0E45-443C-9EAE-2559BCB3CE2A}" srcOrd="0" destOrd="0" presId="urn:microsoft.com/office/officeart/2008/layout/PictureAccentList"/>
    <dgm:cxn modelId="{DCD62553-8D43-4514-9B18-31847483E114}" type="presParOf" srcId="{CBA259C8-0E45-443C-9EAE-2559BCB3CE2A}" destId="{E2B9C7AF-17E8-4895-82D0-9DCB68DA53BA}" srcOrd="0" destOrd="0" presId="urn:microsoft.com/office/officeart/2008/layout/PictureAccentList"/>
    <dgm:cxn modelId="{AC058D13-777C-4E4F-9132-5C55EC4CF88E}" type="presParOf" srcId="{86544AF3-3FEE-420B-B6A9-A9DD42C4CC4F}" destId="{44A70B6B-F867-410C-AF5B-71101B708954}" srcOrd="1" destOrd="0" presId="urn:microsoft.com/office/officeart/2008/layout/PictureAccentList"/>
    <dgm:cxn modelId="{068D3869-8A22-4924-BA87-49D5E1CE4082}" type="presParOf" srcId="{BF3E8DA4-E8F2-446A-819D-9D2F2175175F}" destId="{3F8E1E3B-ED89-4842-855C-E34FCF7BFF55}" srcOrd="3" destOrd="0" presId="urn:microsoft.com/office/officeart/2008/layout/PictureAccentList"/>
    <dgm:cxn modelId="{F7788036-2DC1-461E-B16F-C93465F63338}" type="presParOf" srcId="{3F8E1E3B-ED89-4842-855C-E34FCF7BFF55}" destId="{BB703E61-A0FB-49A8-9D0A-FCFDE5F0C077}" srcOrd="0" destOrd="0" presId="urn:microsoft.com/office/officeart/2008/layout/PictureAccentList"/>
    <dgm:cxn modelId="{D42A86D7-141F-45AA-8898-3598D97D123A}" type="presParOf" srcId="{BB703E61-A0FB-49A8-9D0A-FCFDE5F0C077}" destId="{C50420E6-AE87-4238-B7C6-D5E5F75EDFDF}" srcOrd="0" destOrd="0" presId="urn:microsoft.com/office/officeart/2008/layout/PictureAccentList"/>
    <dgm:cxn modelId="{FD6173FD-7653-45F0-ABAD-8AF0D812756E}" type="presParOf" srcId="{3F8E1E3B-ED89-4842-855C-E34FCF7BFF55}" destId="{096FD902-56FA-49F3-80EF-789C2B56793A}" srcOrd="1" destOrd="0" presId="urn:microsoft.com/office/officeart/2008/layout/PictureAccentList"/>
    <dgm:cxn modelId="{DA61F5E3-1041-4DA5-AAAE-12057B233903}" type="presParOf" srcId="{BF3E8DA4-E8F2-446A-819D-9D2F2175175F}" destId="{F044DC8A-1484-451E-AD9B-F69A520ACCD1}" srcOrd="4" destOrd="0" presId="urn:microsoft.com/office/officeart/2008/layout/PictureAccentList"/>
    <dgm:cxn modelId="{ABC1CA32-0973-45D6-9DA4-3D5A1245CB46}" type="presParOf" srcId="{F044DC8A-1484-451E-AD9B-F69A520ACCD1}" destId="{3314B7A3-06F1-45E3-AF7A-EB5EB284E525}" srcOrd="0" destOrd="0" presId="urn:microsoft.com/office/officeart/2008/layout/PictureAccentList"/>
    <dgm:cxn modelId="{0FA6086B-D393-468E-B0CA-B880EB1F3FD7}" type="presParOf" srcId="{3314B7A3-06F1-45E3-AF7A-EB5EB284E525}" destId="{3F707009-8CC6-4053-BA3F-CF8FAD801BBF}" srcOrd="0" destOrd="0" presId="urn:microsoft.com/office/officeart/2008/layout/PictureAccentList"/>
    <dgm:cxn modelId="{3A9FAF45-4167-44B7-A214-C49632166745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836A9C-277D-4F45-A4EE-90CA66DC7431}" type="doc">
      <dgm:prSet loTypeId="urn:microsoft.com/office/officeart/2008/layout/PictureAccent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50600A-A4A4-4AA7-AEE5-4BF2804421A9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gm:t>
    </dgm:pt>
    <dgm:pt modelId="{5FACCE9D-FE8B-46D3-9135-58183468885C}" type="par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EBE6809-082C-41D7-9FC3-20CED5173FE5}" type="sibTrans" cxnId="{77544471-F96A-4CFA-8B0D-6D79B362F20D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3FA37C-D241-44F9-9721-38874F159F8E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gm:t>
    </dgm:pt>
    <dgm:pt modelId="{26493681-3A26-4104-893D-685C5693018D}" type="par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2B7247D3-B806-4AFC-B52A-A6B62AFDAAA5}" type="sibTrans" cxnId="{B82C5BFA-0301-4558-8EB2-1B42E997DC6A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DA2AC5E-09EB-4114-A6B4-D1F402494E38}">
      <dgm:prSet phldrT="[Текст]"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gm:t>
    </dgm:pt>
    <dgm:pt modelId="{9C0CE1A7-B626-4CC5-9DB3-14F58B77B09A}" type="par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9F12685-5B08-4CF9-9A21-292605E956C9}" type="sibTrans" cxnId="{AEE9C5C6-6DA0-4526-B6E7-1EAC1A7312AC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98E131D-0218-44E6-9FF6-63BBC0330BDF}">
      <dgm:prSet/>
      <dgm:spPr/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gm:t>
    </dgm:pt>
    <dgm:pt modelId="{BBD8F4D4-29A0-4E74-A51B-F1127F7230E1}" type="par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DFFD8D9B-EC33-4264-916A-E78949F5768E}" type="sibTrans" cxnId="{628E076B-D35B-441F-B390-E73111D3899F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EC836AD8-3F90-4FCD-A55F-B468BA19970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gm:t>
    </dgm:pt>
    <dgm:pt modelId="{479003E7-6346-487C-AADB-32E48A2514C9}" type="sib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51888FF-1755-4ED5-AFF9-E16E20A619A0}" type="parTrans" cxnId="{094A14D5-FC2F-4E98-9630-756138A410C5}">
      <dgm:prSet/>
      <dgm:spPr/>
      <dgm:t>
        <a:bodyPr/>
        <a:lstStyle/>
        <a:p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F3E8DA4-E8F2-446A-819D-9D2F2175175F}" type="pres">
      <dgm:prSet presAssocID="{60836A9C-277D-4F45-A4EE-90CA66DC743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CEC375C-3F44-4764-9C8F-12B16CA64BBB}" type="pres">
      <dgm:prSet presAssocID="{6A50600A-A4A4-4AA7-AEE5-4BF2804421A9}" presName="root" presStyleCnt="0">
        <dgm:presLayoutVars>
          <dgm:chMax/>
          <dgm:chPref val="4"/>
        </dgm:presLayoutVars>
      </dgm:prSet>
      <dgm:spPr/>
    </dgm:pt>
    <dgm:pt modelId="{D2E9B0D6-CFB6-4816-9B54-F4E307371C02}" type="pres">
      <dgm:prSet presAssocID="{6A50600A-A4A4-4AA7-AEE5-4BF2804421A9}" presName="rootComposite" presStyleCnt="0">
        <dgm:presLayoutVars/>
      </dgm:prSet>
      <dgm:spPr/>
    </dgm:pt>
    <dgm:pt modelId="{F1540ACA-EE05-4E09-AE33-94A99B8E984B}" type="pres">
      <dgm:prSet presAssocID="{6A50600A-A4A4-4AA7-AEE5-4BF2804421A9}" presName="rootText" presStyleLbl="node0" presStyleIdx="0" presStyleCnt="5">
        <dgm:presLayoutVars>
          <dgm:chMax/>
          <dgm:chPref val="4"/>
        </dgm:presLayoutVars>
      </dgm:prSet>
      <dgm:spPr/>
    </dgm:pt>
    <dgm:pt modelId="{E0829435-7F42-4A0F-BAA8-DF60F30CA5B8}" type="pres">
      <dgm:prSet presAssocID="{6A50600A-A4A4-4AA7-AEE5-4BF2804421A9}" presName="childShape" presStyleCnt="0">
        <dgm:presLayoutVars>
          <dgm:chMax val="0"/>
          <dgm:chPref val="0"/>
        </dgm:presLayoutVars>
      </dgm:prSet>
      <dgm:spPr/>
    </dgm:pt>
    <dgm:pt modelId="{8531863D-F2BD-4CA2-A187-F0F1F86B8AF4}" type="pres">
      <dgm:prSet presAssocID="{763FA37C-D241-44F9-9721-38874F159F8E}" presName="root" presStyleCnt="0">
        <dgm:presLayoutVars>
          <dgm:chMax/>
          <dgm:chPref val="4"/>
        </dgm:presLayoutVars>
      </dgm:prSet>
      <dgm:spPr/>
    </dgm:pt>
    <dgm:pt modelId="{B5262134-87CA-4A52-A51F-16EFB0B643FC}" type="pres">
      <dgm:prSet presAssocID="{763FA37C-D241-44F9-9721-38874F159F8E}" presName="rootComposite" presStyleCnt="0">
        <dgm:presLayoutVars/>
      </dgm:prSet>
      <dgm:spPr/>
    </dgm:pt>
    <dgm:pt modelId="{88953ED3-BA39-4E4B-A40E-C97F4D27ADE1}" type="pres">
      <dgm:prSet presAssocID="{763FA37C-D241-44F9-9721-38874F159F8E}" presName="rootText" presStyleLbl="node0" presStyleIdx="1" presStyleCnt="5">
        <dgm:presLayoutVars>
          <dgm:chMax/>
          <dgm:chPref val="4"/>
        </dgm:presLayoutVars>
      </dgm:prSet>
      <dgm:spPr/>
    </dgm:pt>
    <dgm:pt modelId="{5F21AC93-8B3F-4B0A-BB5D-620C387A2F4E}" type="pres">
      <dgm:prSet presAssocID="{763FA37C-D241-44F9-9721-38874F159F8E}" presName="childShape" presStyleCnt="0">
        <dgm:presLayoutVars>
          <dgm:chMax val="0"/>
          <dgm:chPref val="0"/>
        </dgm:presLayoutVars>
      </dgm:prSet>
      <dgm:spPr/>
    </dgm:pt>
    <dgm:pt modelId="{86544AF3-3FEE-420B-B6A9-A9DD42C4CC4F}" type="pres">
      <dgm:prSet presAssocID="{EC836AD8-3F90-4FCD-A55F-B468BA199707}" presName="root" presStyleCnt="0">
        <dgm:presLayoutVars>
          <dgm:chMax/>
          <dgm:chPref val="4"/>
        </dgm:presLayoutVars>
      </dgm:prSet>
      <dgm:spPr/>
    </dgm:pt>
    <dgm:pt modelId="{CBA259C8-0E45-443C-9EAE-2559BCB3CE2A}" type="pres">
      <dgm:prSet presAssocID="{EC836AD8-3F90-4FCD-A55F-B468BA199707}" presName="rootComposite" presStyleCnt="0">
        <dgm:presLayoutVars/>
      </dgm:prSet>
      <dgm:spPr/>
    </dgm:pt>
    <dgm:pt modelId="{E2B9C7AF-17E8-4895-82D0-9DCB68DA53BA}" type="pres">
      <dgm:prSet presAssocID="{EC836AD8-3F90-4FCD-A55F-B468BA199707}" presName="rootText" presStyleLbl="node0" presStyleIdx="2" presStyleCnt="5">
        <dgm:presLayoutVars>
          <dgm:chMax/>
          <dgm:chPref val="4"/>
        </dgm:presLayoutVars>
      </dgm:prSet>
      <dgm:spPr/>
    </dgm:pt>
    <dgm:pt modelId="{44A70B6B-F867-410C-AF5B-71101B708954}" type="pres">
      <dgm:prSet presAssocID="{EC836AD8-3F90-4FCD-A55F-B468BA199707}" presName="childShape" presStyleCnt="0">
        <dgm:presLayoutVars>
          <dgm:chMax val="0"/>
          <dgm:chPref val="0"/>
        </dgm:presLayoutVars>
      </dgm:prSet>
      <dgm:spPr/>
    </dgm:pt>
    <dgm:pt modelId="{3F8E1E3B-ED89-4842-855C-E34FCF7BFF55}" type="pres">
      <dgm:prSet presAssocID="{3DA2AC5E-09EB-4114-A6B4-D1F402494E38}" presName="root" presStyleCnt="0">
        <dgm:presLayoutVars>
          <dgm:chMax/>
          <dgm:chPref val="4"/>
        </dgm:presLayoutVars>
      </dgm:prSet>
      <dgm:spPr/>
    </dgm:pt>
    <dgm:pt modelId="{BB703E61-A0FB-49A8-9D0A-FCFDE5F0C077}" type="pres">
      <dgm:prSet presAssocID="{3DA2AC5E-09EB-4114-A6B4-D1F402494E38}" presName="rootComposite" presStyleCnt="0">
        <dgm:presLayoutVars/>
      </dgm:prSet>
      <dgm:spPr/>
    </dgm:pt>
    <dgm:pt modelId="{C50420E6-AE87-4238-B7C6-D5E5F75EDFDF}" type="pres">
      <dgm:prSet presAssocID="{3DA2AC5E-09EB-4114-A6B4-D1F402494E38}" presName="rootText" presStyleLbl="node0" presStyleIdx="3" presStyleCnt="5">
        <dgm:presLayoutVars>
          <dgm:chMax/>
          <dgm:chPref val="4"/>
        </dgm:presLayoutVars>
      </dgm:prSet>
      <dgm:spPr/>
    </dgm:pt>
    <dgm:pt modelId="{096FD902-56FA-49F3-80EF-789C2B56793A}" type="pres">
      <dgm:prSet presAssocID="{3DA2AC5E-09EB-4114-A6B4-D1F402494E38}" presName="childShape" presStyleCnt="0">
        <dgm:presLayoutVars>
          <dgm:chMax val="0"/>
          <dgm:chPref val="0"/>
        </dgm:presLayoutVars>
      </dgm:prSet>
      <dgm:spPr/>
    </dgm:pt>
    <dgm:pt modelId="{F044DC8A-1484-451E-AD9B-F69A520ACCD1}" type="pres">
      <dgm:prSet presAssocID="{B98E131D-0218-44E6-9FF6-63BBC0330BDF}" presName="root" presStyleCnt="0">
        <dgm:presLayoutVars>
          <dgm:chMax/>
          <dgm:chPref val="4"/>
        </dgm:presLayoutVars>
      </dgm:prSet>
      <dgm:spPr/>
    </dgm:pt>
    <dgm:pt modelId="{3314B7A3-06F1-45E3-AF7A-EB5EB284E525}" type="pres">
      <dgm:prSet presAssocID="{B98E131D-0218-44E6-9FF6-63BBC0330BDF}" presName="rootComposite" presStyleCnt="0">
        <dgm:presLayoutVars/>
      </dgm:prSet>
      <dgm:spPr/>
    </dgm:pt>
    <dgm:pt modelId="{3F707009-8CC6-4053-BA3F-CF8FAD801BBF}" type="pres">
      <dgm:prSet presAssocID="{B98E131D-0218-44E6-9FF6-63BBC0330BDF}" presName="rootText" presStyleLbl="node0" presStyleIdx="4" presStyleCnt="5">
        <dgm:presLayoutVars>
          <dgm:chMax/>
          <dgm:chPref val="4"/>
        </dgm:presLayoutVars>
      </dgm:prSet>
      <dgm:spPr/>
    </dgm:pt>
    <dgm:pt modelId="{B7DA930A-F31C-4738-BD9B-5C05F9B0A380}" type="pres">
      <dgm:prSet presAssocID="{B98E131D-0218-44E6-9FF6-63BBC0330BDF}" presName="childShape" presStyleCnt="0">
        <dgm:presLayoutVars>
          <dgm:chMax val="0"/>
          <dgm:chPref val="0"/>
        </dgm:presLayoutVars>
      </dgm:prSet>
      <dgm:spPr/>
    </dgm:pt>
  </dgm:ptLst>
  <dgm:cxnLst>
    <dgm:cxn modelId="{A205010A-0477-4B49-821C-B2B925A92158}" type="presOf" srcId="{6A50600A-A4A4-4AA7-AEE5-4BF2804421A9}" destId="{F1540ACA-EE05-4E09-AE33-94A99B8E984B}" srcOrd="0" destOrd="0" presId="urn:microsoft.com/office/officeart/2008/layout/PictureAccentList"/>
    <dgm:cxn modelId="{91FBCB0D-9847-4B83-9FC2-FAEAE0CFE514}" type="presOf" srcId="{3DA2AC5E-09EB-4114-A6B4-D1F402494E38}" destId="{C50420E6-AE87-4238-B7C6-D5E5F75EDFDF}" srcOrd="0" destOrd="0" presId="urn:microsoft.com/office/officeart/2008/layout/PictureAccentList"/>
    <dgm:cxn modelId="{628E076B-D35B-441F-B390-E73111D3899F}" srcId="{60836A9C-277D-4F45-A4EE-90CA66DC7431}" destId="{B98E131D-0218-44E6-9FF6-63BBC0330BDF}" srcOrd="4" destOrd="0" parTransId="{BBD8F4D4-29A0-4E74-A51B-F1127F7230E1}" sibTransId="{DFFD8D9B-EC33-4264-916A-E78949F5768E}"/>
    <dgm:cxn modelId="{77544471-F96A-4CFA-8B0D-6D79B362F20D}" srcId="{60836A9C-277D-4F45-A4EE-90CA66DC7431}" destId="{6A50600A-A4A4-4AA7-AEE5-4BF2804421A9}" srcOrd="0" destOrd="0" parTransId="{5FACCE9D-FE8B-46D3-9135-58183468885C}" sibTransId="{DEBE6809-082C-41D7-9FC3-20CED5173FE5}"/>
    <dgm:cxn modelId="{4255D489-94C1-436B-90DC-F2B1828C0C99}" type="presOf" srcId="{763FA37C-D241-44F9-9721-38874F159F8E}" destId="{88953ED3-BA39-4E4B-A40E-C97F4D27ADE1}" srcOrd="0" destOrd="0" presId="urn:microsoft.com/office/officeart/2008/layout/PictureAccentList"/>
    <dgm:cxn modelId="{9B72E38F-A3C0-4000-9E1D-F59A97AD23A6}" type="presOf" srcId="{EC836AD8-3F90-4FCD-A55F-B468BA199707}" destId="{E2B9C7AF-17E8-4895-82D0-9DCB68DA53BA}" srcOrd="0" destOrd="0" presId="urn:microsoft.com/office/officeart/2008/layout/PictureAccentList"/>
    <dgm:cxn modelId="{72969AAF-D80B-40C9-8F48-98C0AE5099FC}" type="presOf" srcId="{B98E131D-0218-44E6-9FF6-63BBC0330BDF}" destId="{3F707009-8CC6-4053-BA3F-CF8FAD801BBF}" srcOrd="0" destOrd="0" presId="urn:microsoft.com/office/officeart/2008/layout/PictureAccentList"/>
    <dgm:cxn modelId="{B0818CC1-7D3B-4F74-A5CA-9F660DF74F4A}" type="presOf" srcId="{60836A9C-277D-4F45-A4EE-90CA66DC7431}" destId="{BF3E8DA4-E8F2-446A-819D-9D2F2175175F}" srcOrd="0" destOrd="0" presId="urn:microsoft.com/office/officeart/2008/layout/PictureAccentList"/>
    <dgm:cxn modelId="{AEE9C5C6-6DA0-4526-B6E7-1EAC1A7312AC}" srcId="{60836A9C-277D-4F45-A4EE-90CA66DC7431}" destId="{3DA2AC5E-09EB-4114-A6B4-D1F402494E38}" srcOrd="3" destOrd="0" parTransId="{9C0CE1A7-B626-4CC5-9DB3-14F58B77B09A}" sibTransId="{69F12685-5B08-4CF9-9A21-292605E956C9}"/>
    <dgm:cxn modelId="{094A14D5-FC2F-4E98-9630-756138A410C5}" srcId="{60836A9C-277D-4F45-A4EE-90CA66DC7431}" destId="{EC836AD8-3F90-4FCD-A55F-B468BA199707}" srcOrd="2" destOrd="0" parTransId="{351888FF-1755-4ED5-AFF9-E16E20A619A0}" sibTransId="{479003E7-6346-487C-AADB-32E48A2514C9}"/>
    <dgm:cxn modelId="{B82C5BFA-0301-4558-8EB2-1B42E997DC6A}" srcId="{60836A9C-277D-4F45-A4EE-90CA66DC7431}" destId="{763FA37C-D241-44F9-9721-38874F159F8E}" srcOrd="1" destOrd="0" parTransId="{26493681-3A26-4104-893D-685C5693018D}" sibTransId="{2B7247D3-B806-4AFC-B52A-A6B62AFDAAA5}"/>
    <dgm:cxn modelId="{8903407F-FA03-42FF-BD4D-61B279DD8541}" type="presParOf" srcId="{BF3E8DA4-E8F2-446A-819D-9D2F2175175F}" destId="{7CEC375C-3F44-4764-9C8F-12B16CA64BBB}" srcOrd="0" destOrd="0" presId="urn:microsoft.com/office/officeart/2008/layout/PictureAccentList"/>
    <dgm:cxn modelId="{58EE838F-F38B-4722-BDCC-2C45557583DA}" type="presParOf" srcId="{7CEC375C-3F44-4764-9C8F-12B16CA64BBB}" destId="{D2E9B0D6-CFB6-4816-9B54-F4E307371C02}" srcOrd="0" destOrd="0" presId="urn:microsoft.com/office/officeart/2008/layout/PictureAccentList"/>
    <dgm:cxn modelId="{B1582A70-D6EC-4CC0-9E38-CAFD2979A975}" type="presParOf" srcId="{D2E9B0D6-CFB6-4816-9B54-F4E307371C02}" destId="{F1540ACA-EE05-4E09-AE33-94A99B8E984B}" srcOrd="0" destOrd="0" presId="urn:microsoft.com/office/officeart/2008/layout/PictureAccentList"/>
    <dgm:cxn modelId="{53507DFD-E300-4C6C-ACE7-79DB1C6F0B53}" type="presParOf" srcId="{7CEC375C-3F44-4764-9C8F-12B16CA64BBB}" destId="{E0829435-7F42-4A0F-BAA8-DF60F30CA5B8}" srcOrd="1" destOrd="0" presId="urn:microsoft.com/office/officeart/2008/layout/PictureAccentList"/>
    <dgm:cxn modelId="{9CFBB5A3-9FA1-4BB8-969D-85FDF164E67C}" type="presParOf" srcId="{BF3E8DA4-E8F2-446A-819D-9D2F2175175F}" destId="{8531863D-F2BD-4CA2-A187-F0F1F86B8AF4}" srcOrd="1" destOrd="0" presId="urn:microsoft.com/office/officeart/2008/layout/PictureAccentList"/>
    <dgm:cxn modelId="{54A5A4EC-901B-4763-9457-D2973D69C053}" type="presParOf" srcId="{8531863D-F2BD-4CA2-A187-F0F1F86B8AF4}" destId="{B5262134-87CA-4A52-A51F-16EFB0B643FC}" srcOrd="0" destOrd="0" presId="urn:microsoft.com/office/officeart/2008/layout/PictureAccentList"/>
    <dgm:cxn modelId="{CB3DA686-E950-42AA-B59A-DF0ABD872681}" type="presParOf" srcId="{B5262134-87CA-4A52-A51F-16EFB0B643FC}" destId="{88953ED3-BA39-4E4B-A40E-C97F4D27ADE1}" srcOrd="0" destOrd="0" presId="urn:microsoft.com/office/officeart/2008/layout/PictureAccentList"/>
    <dgm:cxn modelId="{B0A243D1-36A5-4929-8B80-3D08579768CF}" type="presParOf" srcId="{8531863D-F2BD-4CA2-A187-F0F1F86B8AF4}" destId="{5F21AC93-8B3F-4B0A-BB5D-620C387A2F4E}" srcOrd="1" destOrd="0" presId="urn:microsoft.com/office/officeart/2008/layout/PictureAccentList"/>
    <dgm:cxn modelId="{68359E65-F4EC-4233-BB7C-078A9E211C8E}" type="presParOf" srcId="{BF3E8DA4-E8F2-446A-819D-9D2F2175175F}" destId="{86544AF3-3FEE-420B-B6A9-A9DD42C4CC4F}" srcOrd="2" destOrd="0" presId="urn:microsoft.com/office/officeart/2008/layout/PictureAccentList"/>
    <dgm:cxn modelId="{51377223-95C9-4B70-9254-284816F124BB}" type="presParOf" srcId="{86544AF3-3FEE-420B-B6A9-A9DD42C4CC4F}" destId="{CBA259C8-0E45-443C-9EAE-2559BCB3CE2A}" srcOrd="0" destOrd="0" presId="urn:microsoft.com/office/officeart/2008/layout/PictureAccentList"/>
    <dgm:cxn modelId="{676FB101-8D4F-4B4F-AFE3-A7D780BBB5D8}" type="presParOf" srcId="{CBA259C8-0E45-443C-9EAE-2559BCB3CE2A}" destId="{E2B9C7AF-17E8-4895-82D0-9DCB68DA53BA}" srcOrd="0" destOrd="0" presId="urn:microsoft.com/office/officeart/2008/layout/PictureAccentList"/>
    <dgm:cxn modelId="{04E004DF-51C6-4013-B60B-8163EE43B827}" type="presParOf" srcId="{86544AF3-3FEE-420B-B6A9-A9DD42C4CC4F}" destId="{44A70B6B-F867-410C-AF5B-71101B708954}" srcOrd="1" destOrd="0" presId="urn:microsoft.com/office/officeart/2008/layout/PictureAccentList"/>
    <dgm:cxn modelId="{AFC6EAC2-2DAB-4892-A1E1-9AD9E9C1EEE7}" type="presParOf" srcId="{BF3E8DA4-E8F2-446A-819D-9D2F2175175F}" destId="{3F8E1E3B-ED89-4842-855C-E34FCF7BFF55}" srcOrd="3" destOrd="0" presId="urn:microsoft.com/office/officeart/2008/layout/PictureAccentList"/>
    <dgm:cxn modelId="{3969ED81-F99D-4A2B-AA40-19E10E43E5B1}" type="presParOf" srcId="{3F8E1E3B-ED89-4842-855C-E34FCF7BFF55}" destId="{BB703E61-A0FB-49A8-9D0A-FCFDE5F0C077}" srcOrd="0" destOrd="0" presId="urn:microsoft.com/office/officeart/2008/layout/PictureAccentList"/>
    <dgm:cxn modelId="{78BC826C-6004-4196-903D-E3C66D7C44A2}" type="presParOf" srcId="{BB703E61-A0FB-49A8-9D0A-FCFDE5F0C077}" destId="{C50420E6-AE87-4238-B7C6-D5E5F75EDFDF}" srcOrd="0" destOrd="0" presId="urn:microsoft.com/office/officeart/2008/layout/PictureAccentList"/>
    <dgm:cxn modelId="{3BDE330C-2A72-443A-82DE-555B3A6DAD57}" type="presParOf" srcId="{3F8E1E3B-ED89-4842-855C-E34FCF7BFF55}" destId="{096FD902-56FA-49F3-80EF-789C2B56793A}" srcOrd="1" destOrd="0" presId="urn:microsoft.com/office/officeart/2008/layout/PictureAccentList"/>
    <dgm:cxn modelId="{FD080E0A-520A-4A73-8F81-4A7A8B1B619A}" type="presParOf" srcId="{BF3E8DA4-E8F2-446A-819D-9D2F2175175F}" destId="{F044DC8A-1484-451E-AD9B-F69A520ACCD1}" srcOrd="4" destOrd="0" presId="urn:microsoft.com/office/officeart/2008/layout/PictureAccentList"/>
    <dgm:cxn modelId="{3405AE71-0827-4830-BE7A-5A43BA509CC7}" type="presParOf" srcId="{F044DC8A-1484-451E-AD9B-F69A520ACCD1}" destId="{3314B7A3-06F1-45E3-AF7A-EB5EB284E525}" srcOrd="0" destOrd="0" presId="urn:microsoft.com/office/officeart/2008/layout/PictureAccentList"/>
    <dgm:cxn modelId="{752C1C74-288A-45AF-B341-F17EFC113014}" type="presParOf" srcId="{3314B7A3-06F1-45E3-AF7A-EB5EB284E525}" destId="{3F707009-8CC6-4053-BA3F-CF8FAD801BBF}" srcOrd="0" destOrd="0" presId="urn:microsoft.com/office/officeart/2008/layout/PictureAccentList"/>
    <dgm:cxn modelId="{E1A5123F-36D0-4E65-8288-7B44742ADA2D}" type="presParOf" srcId="{F044DC8A-1484-451E-AD9B-F69A520ACCD1}" destId="{B7DA930A-F31C-4738-BD9B-5C05F9B0A38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0911-5EEC-4FEE-8C5E-B5A7092D3613}">
      <dsp:nvSpPr>
        <dsp:cNvPr id="0" name=""/>
        <dsp:cNvSpPr/>
      </dsp:nvSpPr>
      <dsp:spPr>
        <a:xfrm>
          <a:off x="0" y="0"/>
          <a:ext cx="1082703" cy="291448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источник</a:t>
          </a:r>
        </a:p>
      </dsp:txBody>
      <dsp:txXfrm>
        <a:off x="145724" y="0"/>
        <a:ext cx="791255" cy="291448"/>
      </dsp:txXfrm>
    </dsp:sp>
    <dsp:sp modelId="{BEC7DB57-73CF-42EE-AF49-F3AB16C3D9D2}">
      <dsp:nvSpPr>
        <dsp:cNvPr id="0" name=""/>
        <dsp:cNvSpPr/>
      </dsp:nvSpPr>
      <dsp:spPr>
        <a:xfrm>
          <a:off x="971261" y="0"/>
          <a:ext cx="1082703" cy="291448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bg1"/>
              </a:solidFill>
            </a:rPr>
            <a:t>сообщение</a:t>
          </a:r>
        </a:p>
      </dsp:txBody>
      <dsp:txXfrm>
        <a:off x="1116985" y="0"/>
        <a:ext cx="791255" cy="291448"/>
      </dsp:txXfrm>
    </dsp:sp>
    <dsp:sp modelId="{71687DF7-D177-48EE-ACD2-62F5921D63E6}">
      <dsp:nvSpPr>
        <dsp:cNvPr id="0" name=""/>
        <dsp:cNvSpPr/>
      </dsp:nvSpPr>
      <dsp:spPr>
        <a:xfrm>
          <a:off x="1950644" y="0"/>
          <a:ext cx="1082703" cy="291448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кодирующее устройство</a:t>
          </a:r>
        </a:p>
      </dsp:txBody>
      <dsp:txXfrm>
        <a:off x="2096368" y="0"/>
        <a:ext cx="791255" cy="2914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5A43E-D33B-44AB-BB04-40D2E68E34E8}">
      <dsp:nvSpPr>
        <dsp:cNvPr id="0" name=""/>
        <dsp:cNvSpPr/>
      </dsp:nvSpPr>
      <dsp:spPr>
        <a:xfrm>
          <a:off x="0" y="0"/>
          <a:ext cx="1194634" cy="296568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bg1"/>
              </a:solidFill>
            </a:rPr>
            <a:t>декодирующее устройство</a:t>
          </a:r>
        </a:p>
      </dsp:txBody>
      <dsp:txXfrm>
        <a:off x="148284" y="0"/>
        <a:ext cx="898066" cy="296568"/>
      </dsp:txXfrm>
    </dsp:sp>
    <dsp:sp modelId="{E0B7E25E-A49D-4D3A-B46A-A7DB369C1AA4}">
      <dsp:nvSpPr>
        <dsp:cNvPr id="0" name=""/>
        <dsp:cNvSpPr/>
      </dsp:nvSpPr>
      <dsp:spPr>
        <a:xfrm>
          <a:off x="1075233" y="0"/>
          <a:ext cx="1194634" cy="296568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сообщение</a:t>
          </a:r>
        </a:p>
      </dsp:txBody>
      <dsp:txXfrm>
        <a:off x="1223517" y="0"/>
        <a:ext cx="898066" cy="296568"/>
      </dsp:txXfrm>
    </dsp:sp>
    <dsp:sp modelId="{13DD929E-0535-4929-9C02-BCDA06C49B76}">
      <dsp:nvSpPr>
        <dsp:cNvPr id="0" name=""/>
        <dsp:cNvSpPr/>
      </dsp:nvSpPr>
      <dsp:spPr>
        <a:xfrm>
          <a:off x="2152304" y="0"/>
          <a:ext cx="1194634" cy="296568"/>
        </a:xfrm>
        <a:prstGeom prst="chevron">
          <a:avLst/>
        </a:prstGeom>
        <a:solidFill>
          <a:srgbClr val="33CCCC"/>
        </a:solidFill>
        <a:ln w="12700" cap="flat" cmpd="sng" algn="ctr">
          <a:solidFill>
            <a:srgbClr val="33CC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bg1"/>
              </a:solidFill>
            </a:rPr>
            <a:t>приемник</a:t>
          </a:r>
        </a:p>
      </dsp:txBody>
      <dsp:txXfrm>
        <a:off x="2300588" y="0"/>
        <a:ext cx="898066" cy="296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4305A-5348-4D7D-A3ED-13CF485992F4}">
      <dsp:nvSpPr>
        <dsp:cNvPr id="0" name=""/>
        <dsp:cNvSpPr/>
      </dsp:nvSpPr>
      <dsp:spPr>
        <a:xfrm>
          <a:off x="182389" y="44488"/>
          <a:ext cx="167211" cy="167211"/>
        </a:xfrm>
        <a:prstGeom prst="ellipse">
          <a:avLst/>
        </a:prstGeom>
        <a:solidFill>
          <a:srgbClr val="0000FF"/>
        </a:solidFill>
        <a:ln>
          <a:solidFill>
            <a:srgbClr val="0000F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CBCC7F-892D-4049-9A94-02636CAF1832}">
      <dsp:nvSpPr>
        <dsp:cNvPr id="0" name=""/>
        <dsp:cNvSpPr/>
      </dsp:nvSpPr>
      <dsp:spPr>
        <a:xfrm>
          <a:off x="639057" y="35332"/>
          <a:ext cx="133768" cy="133768"/>
        </a:xfrm>
        <a:prstGeom prst="chord">
          <a:avLst>
            <a:gd name="adj1" fmla="val 2332194"/>
            <a:gd name="adj2" fmla="val 8587806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2C870-0413-4F9B-AD61-722D9FD6A845}">
      <dsp:nvSpPr>
        <dsp:cNvPr id="0" name=""/>
        <dsp:cNvSpPr/>
      </dsp:nvSpPr>
      <dsp:spPr>
        <a:xfrm>
          <a:off x="4580653" y="168061"/>
          <a:ext cx="494666" cy="70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4580653" y="168061"/>
        <a:ext cx="494666" cy="703680"/>
      </dsp:txXfrm>
    </dsp:sp>
    <dsp:sp modelId="{2E10B18C-ABD0-4CB1-B518-B3B532C390E6}">
      <dsp:nvSpPr>
        <dsp:cNvPr id="0" name=""/>
        <dsp:cNvSpPr/>
      </dsp:nvSpPr>
      <dsp:spPr>
        <a:xfrm>
          <a:off x="410738" y="109827"/>
          <a:ext cx="1335302" cy="140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Кто говорит</a:t>
          </a:r>
        </a:p>
      </dsp:txBody>
      <dsp:txXfrm>
        <a:off x="410738" y="109827"/>
        <a:ext cx="1335302" cy="140052"/>
      </dsp:txXfrm>
    </dsp:sp>
    <dsp:sp modelId="{8F72CE75-0123-4447-A6CB-776AAECBA3FB}">
      <dsp:nvSpPr>
        <dsp:cNvPr id="0" name=""/>
        <dsp:cNvSpPr/>
      </dsp:nvSpPr>
      <dsp:spPr>
        <a:xfrm>
          <a:off x="1517106" y="42835"/>
          <a:ext cx="167211" cy="167211"/>
        </a:xfrm>
        <a:prstGeom prst="ellipse">
          <a:avLst/>
        </a:prstGeom>
        <a:solidFill>
          <a:srgbClr val="0000FF"/>
        </a:solidFill>
        <a:ln>
          <a:solidFill>
            <a:srgbClr val="0000F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241AC53-96C8-441D-BB59-90A0506CEEA0}">
      <dsp:nvSpPr>
        <dsp:cNvPr id="0" name=""/>
        <dsp:cNvSpPr/>
      </dsp:nvSpPr>
      <dsp:spPr>
        <a:xfrm>
          <a:off x="3621420" y="318348"/>
          <a:ext cx="133768" cy="133768"/>
        </a:xfrm>
        <a:prstGeom prst="chord">
          <a:avLst>
            <a:gd name="adj1" fmla="val 692220"/>
            <a:gd name="adj2" fmla="val 1010778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70ED06-B768-4F9A-B0B1-F1CED57CEF4D}">
      <dsp:nvSpPr>
        <dsp:cNvPr id="0" name=""/>
        <dsp:cNvSpPr/>
      </dsp:nvSpPr>
      <dsp:spPr>
        <a:xfrm>
          <a:off x="4047317" y="184167"/>
          <a:ext cx="494666" cy="70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4047317" y="184167"/>
        <a:ext cx="494666" cy="703680"/>
      </dsp:txXfrm>
    </dsp:sp>
    <dsp:sp modelId="{1687D455-31FA-4F93-B2AB-C77D0A50AABB}">
      <dsp:nvSpPr>
        <dsp:cNvPr id="0" name=""/>
        <dsp:cNvSpPr/>
      </dsp:nvSpPr>
      <dsp:spPr>
        <a:xfrm>
          <a:off x="1722452" y="54769"/>
          <a:ext cx="1247207" cy="19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Что говорит</a:t>
          </a:r>
        </a:p>
      </dsp:txBody>
      <dsp:txXfrm>
        <a:off x="1722452" y="54769"/>
        <a:ext cx="1247207" cy="195098"/>
      </dsp:txXfrm>
    </dsp:sp>
    <dsp:sp modelId="{B52E8B7C-4E13-4250-97B5-F84F4E45693C}">
      <dsp:nvSpPr>
        <dsp:cNvPr id="0" name=""/>
        <dsp:cNvSpPr/>
      </dsp:nvSpPr>
      <dsp:spPr>
        <a:xfrm>
          <a:off x="2806249" y="44488"/>
          <a:ext cx="167211" cy="167211"/>
        </a:xfrm>
        <a:prstGeom prst="ellipse">
          <a:avLst/>
        </a:prstGeom>
        <a:solidFill>
          <a:srgbClr val="0000FF"/>
        </a:solidFill>
        <a:ln>
          <a:solidFill>
            <a:srgbClr val="0000F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B51BB45-357F-4A8C-B724-DEBC5DBD9C1F}">
      <dsp:nvSpPr>
        <dsp:cNvPr id="0" name=""/>
        <dsp:cNvSpPr/>
      </dsp:nvSpPr>
      <dsp:spPr>
        <a:xfrm>
          <a:off x="5135015" y="311377"/>
          <a:ext cx="133768" cy="133768"/>
        </a:xfrm>
        <a:prstGeom prst="chord">
          <a:avLst>
            <a:gd name="adj1" fmla="val 20907780"/>
            <a:gd name="adj2" fmla="val 1149222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43FC8-B7F9-4F81-A9CB-C2CC0867677F}">
      <dsp:nvSpPr>
        <dsp:cNvPr id="0" name=""/>
        <dsp:cNvSpPr/>
      </dsp:nvSpPr>
      <dsp:spPr>
        <a:xfrm>
          <a:off x="3337262" y="177195"/>
          <a:ext cx="494666" cy="70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3337262" y="177195"/>
        <a:ext cx="494666" cy="703680"/>
      </dsp:txXfrm>
    </dsp:sp>
    <dsp:sp modelId="{D0048E4B-8DB9-4962-88CB-1706D9639EFB}">
      <dsp:nvSpPr>
        <dsp:cNvPr id="0" name=""/>
        <dsp:cNvSpPr/>
      </dsp:nvSpPr>
      <dsp:spPr>
        <a:xfrm>
          <a:off x="3029871" y="79130"/>
          <a:ext cx="951184" cy="158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Кому говорит</a:t>
          </a:r>
        </a:p>
      </dsp:txBody>
      <dsp:txXfrm>
        <a:off x="3029871" y="79130"/>
        <a:ext cx="951184" cy="158501"/>
      </dsp:txXfrm>
    </dsp:sp>
    <dsp:sp modelId="{6277D1F3-2023-4719-9246-1FFF163E152C}">
      <dsp:nvSpPr>
        <dsp:cNvPr id="0" name=""/>
        <dsp:cNvSpPr/>
      </dsp:nvSpPr>
      <dsp:spPr>
        <a:xfrm>
          <a:off x="4288910" y="55425"/>
          <a:ext cx="167211" cy="167211"/>
        </a:xfrm>
        <a:prstGeom prst="ellipse">
          <a:avLst/>
        </a:prstGeom>
        <a:solidFill>
          <a:srgbClr val="0000FF"/>
        </a:solidFill>
        <a:ln>
          <a:solidFill>
            <a:srgbClr val="0000F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4DABA2-EBC5-4693-AFE6-D92AE6279710}">
      <dsp:nvSpPr>
        <dsp:cNvPr id="0" name=""/>
        <dsp:cNvSpPr/>
      </dsp:nvSpPr>
      <dsp:spPr>
        <a:xfrm>
          <a:off x="6842864" y="408741"/>
          <a:ext cx="133768" cy="133768"/>
        </a:xfrm>
        <a:prstGeom prst="chord">
          <a:avLst>
            <a:gd name="adj1" fmla="val 19267806"/>
            <a:gd name="adj2" fmla="val 13012194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11AE9-87A7-406A-B093-891380E0C378}">
      <dsp:nvSpPr>
        <dsp:cNvPr id="0" name=""/>
        <dsp:cNvSpPr/>
      </dsp:nvSpPr>
      <dsp:spPr>
        <a:xfrm>
          <a:off x="4497533" y="85147"/>
          <a:ext cx="2340949" cy="17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По какому каналу</a:t>
          </a:r>
        </a:p>
      </dsp:txBody>
      <dsp:txXfrm>
        <a:off x="4497533" y="85147"/>
        <a:ext cx="2340949" cy="177108"/>
      </dsp:txXfrm>
    </dsp:sp>
    <dsp:sp modelId="{C737B2E2-82B2-432F-B222-8287257A0AC1}">
      <dsp:nvSpPr>
        <dsp:cNvPr id="0" name=""/>
        <dsp:cNvSpPr/>
      </dsp:nvSpPr>
      <dsp:spPr>
        <a:xfrm>
          <a:off x="6037541" y="45516"/>
          <a:ext cx="167211" cy="167211"/>
        </a:xfrm>
        <a:prstGeom prst="ellipse">
          <a:avLst/>
        </a:prstGeom>
        <a:solidFill>
          <a:srgbClr val="0000FF"/>
        </a:solidFill>
        <a:ln>
          <a:solidFill>
            <a:srgbClr val="0000FF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E9843BE-BD16-4D8E-9E97-FEB5F6C1FA6F}">
      <dsp:nvSpPr>
        <dsp:cNvPr id="0" name=""/>
        <dsp:cNvSpPr/>
      </dsp:nvSpPr>
      <dsp:spPr>
        <a:xfrm>
          <a:off x="8850050" y="321361"/>
          <a:ext cx="133768" cy="133768"/>
        </a:xfrm>
        <a:prstGeom prst="chord">
          <a:avLst>
            <a:gd name="adj1" fmla="val 16200000"/>
            <a:gd name="adj2" fmla="val 16200000"/>
          </a:avLst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651FC4-121C-4CD4-8079-0E186D8AA10C}">
      <dsp:nvSpPr>
        <dsp:cNvPr id="0" name=""/>
        <dsp:cNvSpPr/>
      </dsp:nvSpPr>
      <dsp:spPr>
        <a:xfrm>
          <a:off x="6276192" y="40327"/>
          <a:ext cx="1554128" cy="20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 каким результатом</a:t>
          </a:r>
        </a:p>
      </dsp:txBody>
      <dsp:txXfrm>
        <a:off x="6276192" y="40327"/>
        <a:ext cx="1554128" cy="2071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281D8-C9AB-4163-9602-1C1BBEAC1398}">
      <dsp:nvSpPr>
        <dsp:cNvPr id="0" name=""/>
        <dsp:cNvSpPr/>
      </dsp:nvSpPr>
      <dsp:spPr>
        <a:xfrm>
          <a:off x="1365281" y="0"/>
          <a:ext cx="5408572" cy="54085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706CD-B960-4CC8-A589-16BDA0F7D26D}">
      <dsp:nvSpPr>
        <dsp:cNvPr id="0" name=""/>
        <dsp:cNvSpPr/>
      </dsp:nvSpPr>
      <dsp:spPr>
        <a:xfrm>
          <a:off x="3047779" y="541385"/>
          <a:ext cx="3515571" cy="769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Потребность в самовыражении</a:t>
          </a:r>
        </a:p>
      </dsp:txBody>
      <dsp:txXfrm>
        <a:off x="3085320" y="578926"/>
        <a:ext cx="3440489" cy="693949"/>
      </dsp:txXfrm>
    </dsp:sp>
    <dsp:sp modelId="{EBA061CC-B878-4911-A343-6DD16A7E0914}">
      <dsp:nvSpPr>
        <dsp:cNvPr id="0" name=""/>
        <dsp:cNvSpPr/>
      </dsp:nvSpPr>
      <dsp:spPr>
        <a:xfrm>
          <a:off x="3056568" y="1494470"/>
          <a:ext cx="3515571" cy="769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Потребность в уважении и признании</a:t>
          </a:r>
        </a:p>
      </dsp:txBody>
      <dsp:txXfrm>
        <a:off x="3094109" y="1532011"/>
        <a:ext cx="3440489" cy="693949"/>
      </dsp:txXfrm>
    </dsp:sp>
    <dsp:sp modelId="{99B2D537-1676-4F83-AE36-C9A40500CD4F}">
      <dsp:nvSpPr>
        <dsp:cNvPr id="0" name=""/>
        <dsp:cNvSpPr/>
      </dsp:nvSpPr>
      <dsp:spPr>
        <a:xfrm>
          <a:off x="3047779" y="2491510"/>
          <a:ext cx="3515571" cy="769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Потребность в принадлежности к социальной группе, причастности, поддержке</a:t>
          </a:r>
        </a:p>
      </dsp:txBody>
      <dsp:txXfrm>
        <a:off x="3085320" y="2529051"/>
        <a:ext cx="3440489" cy="693949"/>
      </dsp:txXfrm>
    </dsp:sp>
    <dsp:sp modelId="{38811B4A-F117-4E20-829E-084D25B7C838}">
      <dsp:nvSpPr>
        <dsp:cNvPr id="0" name=""/>
        <dsp:cNvSpPr/>
      </dsp:nvSpPr>
      <dsp:spPr>
        <a:xfrm>
          <a:off x="3047779" y="3453391"/>
          <a:ext cx="3515571" cy="769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Потребность в безопасности и защищенности</a:t>
          </a:r>
        </a:p>
      </dsp:txBody>
      <dsp:txXfrm>
        <a:off x="3085320" y="3490932"/>
        <a:ext cx="3440489" cy="693949"/>
      </dsp:txXfrm>
    </dsp:sp>
    <dsp:sp modelId="{685B9AE3-5E75-48A3-9EB4-A479D83F54B7}">
      <dsp:nvSpPr>
        <dsp:cNvPr id="0" name=""/>
        <dsp:cNvSpPr/>
      </dsp:nvSpPr>
      <dsp:spPr>
        <a:xfrm>
          <a:off x="3038990" y="4450433"/>
          <a:ext cx="3515571" cy="7690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Физиологические потребности</a:t>
          </a:r>
        </a:p>
      </dsp:txBody>
      <dsp:txXfrm>
        <a:off x="3076531" y="4487974"/>
        <a:ext cx="3440489" cy="6939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6FEE-0803-4571-BB09-22DBF465F491}">
      <dsp:nvSpPr>
        <dsp:cNvPr id="0" name=""/>
        <dsp:cNvSpPr/>
      </dsp:nvSpPr>
      <dsp:spPr>
        <a:xfrm>
          <a:off x="201283" y="844526"/>
          <a:ext cx="2533578" cy="2533578"/>
        </a:xfrm>
        <a:prstGeom prst="ellipse">
          <a:avLst/>
        </a:prstGeom>
        <a:solidFill>
          <a:schemeClr val="accent6">
            <a:shade val="90000"/>
            <a:hueOff val="-82138"/>
            <a:satOff val="-8906"/>
            <a:lumOff val="34364"/>
            <a:alphaOff val="-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68608-59E1-417E-AEF1-CA914CA01727}">
      <dsp:nvSpPr>
        <dsp:cNvPr id="0" name=""/>
        <dsp:cNvSpPr/>
      </dsp:nvSpPr>
      <dsp:spPr>
        <a:xfrm>
          <a:off x="707999" y="1351241"/>
          <a:ext cx="1520146" cy="1520146"/>
        </a:xfrm>
        <a:prstGeom prst="ellipse">
          <a:avLst/>
        </a:prstGeom>
        <a:solidFill>
          <a:schemeClr val="accent6">
            <a:shade val="90000"/>
            <a:hueOff val="-41069"/>
            <a:satOff val="-4453"/>
            <a:lumOff val="17182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5086B-FBF0-4CE8-AEF9-0B3DF231A657}">
      <dsp:nvSpPr>
        <dsp:cNvPr id="0" name=""/>
        <dsp:cNvSpPr/>
      </dsp:nvSpPr>
      <dsp:spPr>
        <a:xfrm>
          <a:off x="1214714" y="1857957"/>
          <a:ext cx="506715" cy="506715"/>
        </a:xfrm>
        <a:prstGeom prst="ellipse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EF677-AF3D-4FDA-B3BB-C3375D7E3A16}">
      <dsp:nvSpPr>
        <dsp:cNvPr id="0" name=""/>
        <dsp:cNvSpPr/>
      </dsp:nvSpPr>
      <dsp:spPr>
        <a:xfrm>
          <a:off x="3157124" y="0"/>
          <a:ext cx="1266789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мы</a:t>
          </a:r>
        </a:p>
      </dsp:txBody>
      <dsp:txXfrm>
        <a:off x="3157124" y="0"/>
        <a:ext cx="1266789" cy="738960"/>
      </dsp:txXfrm>
    </dsp:sp>
    <dsp:sp modelId="{BFC54B67-B88C-4BAA-941F-1B92318E358D}">
      <dsp:nvSpPr>
        <dsp:cNvPr id="0" name=""/>
        <dsp:cNvSpPr/>
      </dsp:nvSpPr>
      <dsp:spPr>
        <a:xfrm>
          <a:off x="2840427" y="369480"/>
          <a:ext cx="31669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9307B-93B1-4E1B-BAE4-C595293FBC3B}">
      <dsp:nvSpPr>
        <dsp:cNvPr id="0" name=""/>
        <dsp:cNvSpPr/>
      </dsp:nvSpPr>
      <dsp:spPr>
        <a:xfrm rot="5400000">
          <a:off x="1282910" y="555064"/>
          <a:ext cx="1741412" cy="1371087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88BF3-6634-4AC5-99F9-BA3298773180}">
      <dsp:nvSpPr>
        <dsp:cNvPr id="0" name=""/>
        <dsp:cNvSpPr/>
      </dsp:nvSpPr>
      <dsp:spPr>
        <a:xfrm>
          <a:off x="3157124" y="738960"/>
          <a:ext cx="1266789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ближний круг</a:t>
          </a:r>
        </a:p>
      </dsp:txBody>
      <dsp:txXfrm>
        <a:off x="3157124" y="738960"/>
        <a:ext cx="1266789" cy="738960"/>
      </dsp:txXfrm>
    </dsp:sp>
    <dsp:sp modelId="{ABAF0839-B339-48A9-B1F2-22F396841459}">
      <dsp:nvSpPr>
        <dsp:cNvPr id="0" name=""/>
        <dsp:cNvSpPr/>
      </dsp:nvSpPr>
      <dsp:spPr>
        <a:xfrm>
          <a:off x="2840427" y="1108440"/>
          <a:ext cx="31669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7EB18-310E-4F0D-8406-3D5892C9F566}">
      <dsp:nvSpPr>
        <dsp:cNvPr id="0" name=""/>
        <dsp:cNvSpPr/>
      </dsp:nvSpPr>
      <dsp:spPr>
        <a:xfrm rot="5400000">
          <a:off x="1656697" y="1282497"/>
          <a:ext cx="1356984" cy="1007941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44AE1-CD91-4357-A147-C0F9977ED4EC}">
      <dsp:nvSpPr>
        <dsp:cNvPr id="0" name=""/>
        <dsp:cNvSpPr/>
      </dsp:nvSpPr>
      <dsp:spPr>
        <a:xfrm>
          <a:off x="3157124" y="1477920"/>
          <a:ext cx="1266789" cy="73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дальний круг</a:t>
          </a:r>
        </a:p>
      </dsp:txBody>
      <dsp:txXfrm>
        <a:off x="3157124" y="1477920"/>
        <a:ext cx="1266789" cy="738960"/>
      </dsp:txXfrm>
    </dsp:sp>
    <dsp:sp modelId="{F7B9E9A1-BE34-462A-B636-24B7AF3EB82A}">
      <dsp:nvSpPr>
        <dsp:cNvPr id="0" name=""/>
        <dsp:cNvSpPr/>
      </dsp:nvSpPr>
      <dsp:spPr>
        <a:xfrm>
          <a:off x="2840427" y="1847400"/>
          <a:ext cx="31669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6C261-DBD3-4684-BF08-137A5EC13D7B}">
      <dsp:nvSpPr>
        <dsp:cNvPr id="0" name=""/>
        <dsp:cNvSpPr/>
      </dsp:nvSpPr>
      <dsp:spPr>
        <a:xfrm rot="5400000">
          <a:off x="2030949" y="2009338"/>
          <a:ext cx="969515" cy="644795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15-7074-4AE6-B878-1B85CC7CDF34}">
      <dsp:nvSpPr>
        <dsp:cNvPr id="0" name=""/>
        <dsp:cNvSpPr/>
      </dsp:nvSpPr>
      <dsp:spPr>
        <a:xfrm>
          <a:off x="-6682565" y="-1021874"/>
          <a:ext cx="7953482" cy="7953482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74ECE-6BBC-4D74-8825-2B6A26D771A7}">
      <dsp:nvSpPr>
        <dsp:cNvPr id="0" name=""/>
        <dsp:cNvSpPr/>
      </dsp:nvSpPr>
      <dsp:spPr>
        <a:xfrm>
          <a:off x="765213" y="369902"/>
          <a:ext cx="3526540" cy="1181946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Что?</a:t>
          </a:r>
        </a:p>
      </dsp:txBody>
      <dsp:txXfrm>
        <a:off x="765213" y="369902"/>
        <a:ext cx="3526540" cy="1181946"/>
      </dsp:txXfrm>
    </dsp:sp>
    <dsp:sp modelId="{0C28DB1D-0860-4B56-AD6D-F969F78F1C77}">
      <dsp:nvSpPr>
        <dsp:cNvPr id="0" name=""/>
        <dsp:cNvSpPr/>
      </dsp:nvSpPr>
      <dsp:spPr>
        <a:xfrm>
          <a:off x="640919" y="827163"/>
          <a:ext cx="206486" cy="220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7703F-57CB-4168-8307-EC239B6AB987}">
      <dsp:nvSpPr>
        <dsp:cNvPr id="0" name=""/>
        <dsp:cNvSpPr/>
      </dsp:nvSpPr>
      <dsp:spPr>
        <a:xfrm>
          <a:off x="1234756" y="2060936"/>
          <a:ext cx="3544062" cy="1181946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Где?</a:t>
          </a:r>
        </a:p>
      </dsp:txBody>
      <dsp:txXfrm>
        <a:off x="1234756" y="2060936"/>
        <a:ext cx="3544062" cy="1181946"/>
      </dsp:txXfrm>
    </dsp:sp>
    <dsp:sp modelId="{4251FA66-4AF6-48F4-8DC0-214E7CDFFE5A}">
      <dsp:nvSpPr>
        <dsp:cNvPr id="0" name=""/>
        <dsp:cNvSpPr/>
      </dsp:nvSpPr>
      <dsp:spPr>
        <a:xfrm flipH="1" flipV="1">
          <a:off x="1084326" y="2525066"/>
          <a:ext cx="356179" cy="3647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CBD7E-1D25-41F1-A766-4BD69EE4AC6A}">
      <dsp:nvSpPr>
        <dsp:cNvPr id="0" name=""/>
        <dsp:cNvSpPr/>
      </dsp:nvSpPr>
      <dsp:spPr>
        <a:xfrm>
          <a:off x="817487" y="3691728"/>
          <a:ext cx="3973700" cy="2072118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17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Кому/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Для кого/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С кем?</a:t>
          </a:r>
        </a:p>
      </dsp:txBody>
      <dsp:txXfrm>
        <a:off x="817487" y="3691728"/>
        <a:ext cx="3973700" cy="2072118"/>
      </dsp:txXfrm>
    </dsp:sp>
    <dsp:sp modelId="{134B24E0-7A1F-4918-B13E-2346BCF954D9}">
      <dsp:nvSpPr>
        <dsp:cNvPr id="0" name=""/>
        <dsp:cNvSpPr/>
      </dsp:nvSpPr>
      <dsp:spPr>
        <a:xfrm>
          <a:off x="580610" y="4473195"/>
          <a:ext cx="473753" cy="509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40ACA-EE05-4E09-AE33-94A99B8E984B}">
      <dsp:nvSpPr>
        <dsp:cNvPr id="0" name=""/>
        <dsp:cNvSpPr/>
      </dsp:nvSpPr>
      <dsp:spPr>
        <a:xfrm>
          <a:off x="4097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инициализация</a:t>
          </a:r>
        </a:p>
      </dsp:txBody>
      <dsp:txXfrm>
        <a:off x="11199" y="2506329"/>
        <a:ext cx="2204554" cy="228265"/>
      </dsp:txXfrm>
    </dsp:sp>
    <dsp:sp modelId="{88953ED3-BA39-4E4B-A40E-C97F4D27ADE1}">
      <dsp:nvSpPr>
        <dsp:cNvPr id="0" name=""/>
        <dsp:cNvSpPr/>
      </dsp:nvSpPr>
      <dsp:spPr>
        <a:xfrm>
          <a:off x="2444732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планирование</a:t>
          </a:r>
        </a:p>
      </dsp:txBody>
      <dsp:txXfrm>
        <a:off x="2451834" y="2506329"/>
        <a:ext cx="2204554" cy="228265"/>
      </dsp:txXfrm>
    </dsp:sp>
    <dsp:sp modelId="{E2B9C7AF-17E8-4895-82D0-9DCB68DA53BA}">
      <dsp:nvSpPr>
        <dsp:cNvPr id="0" name=""/>
        <dsp:cNvSpPr/>
      </dsp:nvSpPr>
      <dsp:spPr>
        <a:xfrm>
          <a:off x="4885366" y="2499227"/>
          <a:ext cx="2218758" cy="242469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исполнение</a:t>
          </a:r>
        </a:p>
      </dsp:txBody>
      <dsp:txXfrm>
        <a:off x="4892468" y="2506329"/>
        <a:ext cx="2204554" cy="228265"/>
      </dsp:txXfrm>
    </dsp:sp>
    <dsp:sp modelId="{C50420E6-AE87-4238-B7C6-D5E5F75EDFDF}">
      <dsp:nvSpPr>
        <dsp:cNvPr id="0" name=""/>
        <dsp:cNvSpPr/>
      </dsp:nvSpPr>
      <dsp:spPr>
        <a:xfrm>
          <a:off x="7326000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анализ</a:t>
          </a:r>
        </a:p>
      </dsp:txBody>
      <dsp:txXfrm>
        <a:off x="7333102" y="2506329"/>
        <a:ext cx="2204554" cy="228265"/>
      </dsp:txXfrm>
    </dsp:sp>
    <dsp:sp modelId="{3F707009-8CC6-4053-BA3F-CF8FAD801BBF}">
      <dsp:nvSpPr>
        <dsp:cNvPr id="0" name=""/>
        <dsp:cNvSpPr/>
      </dsp:nvSpPr>
      <dsp:spPr>
        <a:xfrm>
          <a:off x="9766634" y="2499227"/>
          <a:ext cx="2218758" cy="2424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завершение</a:t>
          </a:r>
        </a:p>
      </dsp:txBody>
      <dsp:txXfrm>
        <a:off x="9773736" y="2506329"/>
        <a:ext cx="2204554" cy="22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9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3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0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99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4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2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2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8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7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6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0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9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9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7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3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2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34BA4-7EF8-4794-9CC4-DBCD13A1C503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6965-10E8-43A6-86C2-A3953DAC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1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841" y="1494312"/>
            <a:ext cx="9858777" cy="2549654"/>
          </a:xfrm>
        </p:spPr>
        <p:txBody>
          <a:bodyPr>
            <a:normAutofit/>
          </a:bodyPr>
          <a:lstStyle/>
          <a:p>
            <a:r>
              <a:rPr lang="ru-RU" sz="6600" dirty="0"/>
              <a:t>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5384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30265"/>
            <a:ext cx="8610600" cy="1293028"/>
          </a:xfrm>
        </p:spPr>
        <p:txBody>
          <a:bodyPr/>
          <a:lstStyle/>
          <a:p>
            <a:r>
              <a:rPr lang="ru-RU" dirty="0"/>
              <a:t>Планирование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51660"/>
            <a:ext cx="10820400" cy="40241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plan</a:t>
            </a:r>
            <a:r>
              <a:rPr lang="ru-RU" sz="2800" dirty="0"/>
              <a:t>, </a:t>
            </a:r>
            <a:r>
              <a:rPr lang="en-US" sz="2800" dirty="0"/>
              <a:t>do</a:t>
            </a:r>
            <a:r>
              <a:rPr lang="ru-RU" sz="2800" dirty="0"/>
              <a:t>, </a:t>
            </a:r>
            <a:r>
              <a:rPr lang="en-US" sz="2800" dirty="0"/>
              <a:t>check</a:t>
            </a:r>
            <a:r>
              <a:rPr lang="ru-RU" sz="2800" dirty="0"/>
              <a:t>, </a:t>
            </a:r>
            <a:r>
              <a:rPr lang="en-US" sz="2800" dirty="0"/>
              <a:t>act</a:t>
            </a:r>
            <a:r>
              <a:rPr lang="ru-RU" sz="2800" dirty="0"/>
              <a:t> (планируй, делай, проверяй, действуй)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/>
              <a:t>сроки +20%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/>
              <a:t>SWOT-анализ (сильные стороны, слабые стороны, возможности, угрозы)</a:t>
            </a:r>
          </a:p>
          <a:p>
            <a:pPr>
              <a:spcBef>
                <a:spcPts val="0"/>
              </a:spcBef>
            </a:pP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/>
              <a:t>ресурсы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7850835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83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30265"/>
            <a:ext cx="8610600" cy="1293028"/>
          </a:xfrm>
        </p:spPr>
        <p:txBody>
          <a:bodyPr/>
          <a:lstStyle/>
          <a:p>
            <a:r>
              <a:rPr lang="ru-RU" dirty="0"/>
              <a:t>Тайм-менеджмент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51660"/>
            <a:ext cx="10820400" cy="40241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/>
              <a:t>Правило 1-3-5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Правило трех 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Метод 90/30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Поедание лягушек</a:t>
            </a:r>
          </a:p>
          <a:p>
            <a:pPr>
              <a:spcBef>
                <a:spcPts val="0"/>
              </a:spcBef>
            </a:pPr>
            <a:r>
              <a:rPr lang="ru-RU" sz="2800" dirty="0" err="1"/>
              <a:t>Канбан</a:t>
            </a:r>
            <a:endParaRPr lang="ru-RU" sz="2800" dirty="0"/>
          </a:p>
          <a:p>
            <a:pPr>
              <a:spcBef>
                <a:spcPts val="0"/>
              </a:spcBef>
            </a:pPr>
            <a:r>
              <a:rPr lang="en-US" sz="2800" dirty="0"/>
              <a:t>Fresh or Fried</a:t>
            </a:r>
            <a:endParaRPr lang="ru-RU" sz="2800" dirty="0"/>
          </a:p>
          <a:p>
            <a:pPr>
              <a:spcBef>
                <a:spcPts val="0"/>
              </a:spcBef>
            </a:pPr>
            <a:r>
              <a:rPr lang="ru-RU" sz="2800" dirty="0"/>
              <a:t>Матрица Эйзенхауэра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Метод 4</a:t>
            </a:r>
            <a:r>
              <a:rPr lang="en-US" sz="2800" dirty="0"/>
              <a:t>D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Хронометраж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Метод Тима </a:t>
            </a:r>
            <a:r>
              <a:rPr lang="ru-RU" sz="2800" dirty="0" err="1"/>
              <a:t>Феррисса</a:t>
            </a:r>
            <a:endParaRPr lang="ru-RU" sz="2800" dirty="0"/>
          </a:p>
          <a:p>
            <a:pPr>
              <a:spcBef>
                <a:spcPts val="0"/>
              </a:spcBef>
            </a:pP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6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767" y="333549"/>
            <a:ext cx="9136487" cy="1293028"/>
          </a:xfrm>
        </p:spPr>
        <p:txBody>
          <a:bodyPr>
            <a:noAutofit/>
          </a:bodyPr>
          <a:lstStyle/>
          <a:p>
            <a:r>
              <a:rPr lang="ru-RU" sz="2400" b="1" dirty="0"/>
              <a:t>Матрица SWOT-анализа</a:t>
            </a:r>
            <a:r>
              <a:rPr lang="ru-RU" sz="2400" dirty="0"/>
              <a:t> позволяет представить взаимосвязь результатов исследования внешней и внутренней среды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06105"/>
              </p:ext>
            </p:extLst>
          </p:nvPr>
        </p:nvGraphicFramePr>
        <p:xfrm>
          <a:off x="1946194" y="1730979"/>
          <a:ext cx="8190966" cy="4116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6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Возможности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…………..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Угрозы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…………………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Сильные качества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…………………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Поле "Сила и возможности"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Поле "Сила и угрозы"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Слабые качества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2000" dirty="0">
                          <a:effectLst/>
                        </a:rPr>
                        <a:t>…………………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Поле "Слабость и возможности"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Поле "Слабость и угрозы"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4392963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03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767" y="333549"/>
            <a:ext cx="9136487" cy="1293028"/>
          </a:xfrm>
        </p:spPr>
        <p:txBody>
          <a:bodyPr>
            <a:noAutofit/>
          </a:bodyPr>
          <a:lstStyle/>
          <a:p>
            <a:r>
              <a:rPr lang="ru-RU" sz="2400" b="1" dirty="0"/>
              <a:t>Матрица задачи/работы, задачи/ресурсы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7AC7B-75D0-4F9B-A60C-D55F8B0E77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/>
          <a:stretch/>
        </p:blipFill>
        <p:spPr>
          <a:xfrm>
            <a:off x="2458046" y="1433013"/>
            <a:ext cx="7275908" cy="4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5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9004780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928109"/>
            <a:ext cx="8610600" cy="1293028"/>
          </a:xfrm>
        </p:spPr>
        <p:txBody>
          <a:bodyPr/>
          <a:lstStyle/>
          <a:p>
            <a:r>
              <a:rPr lang="en-US" dirty="0"/>
              <a:t>communico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023194"/>
            <a:ext cx="10820400" cy="141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Коммуникацию разделяют на 2 парадигмы :</a:t>
            </a:r>
          </a:p>
          <a:p>
            <a:r>
              <a:rPr lang="ru-RU" sz="2400" dirty="0"/>
              <a:t>механистическая</a:t>
            </a:r>
          </a:p>
          <a:p>
            <a:r>
              <a:rPr lang="ru-RU" sz="2400" dirty="0" err="1"/>
              <a:t>деятельностная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155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9004780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98381"/>
            <a:ext cx="8610600" cy="1293028"/>
          </a:xfrm>
        </p:spPr>
        <p:txBody>
          <a:bodyPr/>
          <a:lstStyle/>
          <a:p>
            <a:r>
              <a:rPr lang="en-US" dirty="0"/>
              <a:t>communico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1043"/>
            <a:ext cx="10820400" cy="4989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Модели коммуникации:</a:t>
            </a:r>
          </a:p>
          <a:p>
            <a:r>
              <a:rPr lang="ru-RU" sz="2000" dirty="0"/>
              <a:t>Гарольд Д</a:t>
            </a:r>
            <a:r>
              <a:rPr lang="en-US" sz="2000" dirty="0"/>
              <a:t>. </a:t>
            </a:r>
            <a:r>
              <a:rPr lang="ru-RU" sz="2000" dirty="0" err="1"/>
              <a:t>Лассуэлл</a:t>
            </a:r>
            <a:r>
              <a:rPr lang="en-US" sz="2000" dirty="0"/>
              <a:t>: Who says what to whom in which channel with what effect?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Линейная модель Шеннона и </a:t>
            </a:r>
            <a:r>
              <a:rPr lang="ru-RU" sz="2000" dirty="0" err="1"/>
              <a:t>Уивера</a:t>
            </a:r>
            <a:r>
              <a:rPr lang="ru-RU" sz="2000" dirty="0"/>
              <a:t> (шумовая). 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Функциональная модель Р.О. Якобсона. 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Нелинейные модели коммуникации (М.М. Бахтин, Ролан Барт, Юлия </a:t>
            </a:r>
            <a:r>
              <a:rPr lang="ru-RU" sz="2000" dirty="0" err="1"/>
              <a:t>Кристова</a:t>
            </a:r>
            <a:r>
              <a:rPr lang="ru-RU" sz="2000" dirty="0"/>
              <a:t>).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428996"/>
              </p:ext>
            </p:extLst>
          </p:nvPr>
        </p:nvGraphicFramePr>
        <p:xfrm>
          <a:off x="1661745" y="3454075"/>
          <a:ext cx="3033348" cy="29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85642489"/>
              </p:ext>
            </p:extLst>
          </p:nvPr>
        </p:nvGraphicFramePr>
        <p:xfrm>
          <a:off x="7388468" y="3436951"/>
          <a:ext cx="3346939" cy="29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94031" y="3534509"/>
            <a:ext cx="2206869" cy="114300"/>
          </a:xfrm>
          <a:prstGeom prst="rect">
            <a:avLst/>
          </a:prstGeom>
          <a:noFill/>
          <a:ln>
            <a:solidFill>
              <a:srgbClr val="33CC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673408"/>
              </p:ext>
            </p:extLst>
          </p:nvPr>
        </p:nvGraphicFramePr>
        <p:xfrm>
          <a:off x="3641011" y="2099406"/>
          <a:ext cx="12447916" cy="87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01232" y="3589569"/>
            <a:ext cx="13895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канал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36731" y="4668717"/>
            <a:ext cx="905607" cy="281352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адресант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24471" y="4668717"/>
            <a:ext cx="905607" cy="281352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адресат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834302" y="4563208"/>
            <a:ext cx="1811216" cy="492369"/>
          </a:xfrm>
          <a:prstGeom prst="rightArrow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сообщение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3212121" y="4448397"/>
            <a:ext cx="5055577" cy="721989"/>
          </a:xfrm>
          <a:prstGeom prst="ellipse">
            <a:avLst/>
          </a:prstGeom>
          <a:noFill/>
          <a:ln w="76200"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1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93270" y="447850"/>
            <a:ext cx="3947745" cy="15216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Пирамида потребностей по А. Маслоу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1871839"/>
              </p:ext>
            </p:extLst>
          </p:nvPr>
        </p:nvGraphicFramePr>
        <p:xfrm>
          <a:off x="888023" y="447850"/>
          <a:ext cx="6906845" cy="540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6263796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589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7" y="566670"/>
            <a:ext cx="10334223" cy="1490731"/>
          </a:xfrm>
        </p:spPr>
        <p:txBody>
          <a:bodyPr>
            <a:noAutofit/>
          </a:bodyPr>
          <a:lstStyle/>
          <a:p>
            <a:r>
              <a:rPr lang="ru-RU" sz="3600" b="1" dirty="0"/>
              <a:t>Шесть правил общения Глеба Жеглова: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Разговаривая с людьми, всегда улыбайся. Люди это любят.</a:t>
            </a:r>
          </a:p>
          <a:p>
            <a:r>
              <a:rPr lang="ru-RU" dirty="0"/>
              <a:t>Будь к человеку внимателен и старайся подвинуть к разговору о нем самом.</a:t>
            </a:r>
          </a:p>
          <a:p>
            <a:r>
              <a:rPr lang="ru-RU" dirty="0"/>
              <a:t>Найди тему, которая ему интересна.</a:t>
            </a:r>
          </a:p>
          <a:p>
            <a:r>
              <a:rPr lang="ru-RU" dirty="0"/>
              <a:t>Проявляй к человеку искренний интерес – вникни в него, узнай, чем он живет.</a:t>
            </a:r>
          </a:p>
          <a:p>
            <a:r>
              <a:rPr lang="ru-RU" dirty="0"/>
              <a:t>Даже «здравствуй» можно сказать так, чтобы смертельно оскорбить человека.</a:t>
            </a:r>
          </a:p>
          <a:p>
            <a:r>
              <a:rPr lang="ru-RU" dirty="0"/>
              <a:t>Даже «сволочь» можно сказать так, что человек растает от удовольствия.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5435067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5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причастен к системе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ru-RU" sz="2800" dirty="0"/>
              <a:t>имеет свой интерес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способен влиять на эту систему</a:t>
            </a:r>
            <a:endParaRPr lang="en-US" sz="28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89578321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76585816"/>
              </p:ext>
            </p:extLst>
          </p:nvPr>
        </p:nvGraphicFramePr>
        <p:xfrm>
          <a:off x="7210245" y="2194560"/>
          <a:ext cx="4625197" cy="337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8501332" y="3262988"/>
            <a:ext cx="146649" cy="13802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219626" y="4636217"/>
            <a:ext cx="146649" cy="13802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9149752" y="3930769"/>
            <a:ext cx="146649" cy="13802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975784" y="5154858"/>
            <a:ext cx="146649" cy="13802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571118" y="4003996"/>
            <a:ext cx="146649" cy="13802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17767" y="4077417"/>
            <a:ext cx="710241" cy="12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574657" y="3401011"/>
            <a:ext cx="94890" cy="671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8784566" y="4532312"/>
            <a:ext cx="238664" cy="61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8903898" y="4038500"/>
            <a:ext cx="263106" cy="1760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339724" y="4486691"/>
            <a:ext cx="168124" cy="16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7163" y="248573"/>
            <a:ext cx="2747127" cy="2932151"/>
          </a:xfrm>
        </p:spPr>
        <p:txBody>
          <a:bodyPr>
            <a:normAutofit/>
          </a:bodyPr>
          <a:lstStyle/>
          <a:p>
            <a:r>
              <a:rPr lang="ru-RU" sz="2800" dirty="0"/>
              <a:t>Бизнес </a:t>
            </a:r>
            <a:br>
              <a:rPr lang="ru-RU" sz="2800" dirty="0"/>
            </a:br>
            <a:r>
              <a:rPr lang="ru-RU" sz="2800" dirty="0"/>
              <a:t>как стейкхолдер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17767" y="4077417"/>
            <a:ext cx="710241" cy="12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E8D1115-DF4D-4C66-983A-8F9DD87B0E5A}"/>
              </a:ext>
            </a:extLst>
          </p:cNvPr>
          <p:cNvGraphicFramePr>
            <a:graphicFrameLocks noGrp="1"/>
          </p:cNvGraphicFramePr>
          <p:nvPr/>
        </p:nvGraphicFramePr>
        <p:xfrm>
          <a:off x="523875" y="786809"/>
          <a:ext cx="8673287" cy="5412713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591819">
                  <a:extLst>
                    <a:ext uri="{9D8B030D-6E8A-4147-A177-3AD203B41FA5}">
                      <a16:colId xmlns:a16="http://schemas.microsoft.com/office/drawing/2014/main" val="2042199595"/>
                    </a:ext>
                  </a:extLst>
                </a:gridCol>
                <a:gridCol w="4190372">
                  <a:extLst>
                    <a:ext uri="{9D8B030D-6E8A-4147-A177-3AD203B41FA5}">
                      <a16:colId xmlns:a16="http://schemas.microsoft.com/office/drawing/2014/main" val="2552902920"/>
                    </a:ext>
                  </a:extLst>
                </a:gridCol>
                <a:gridCol w="2891096">
                  <a:extLst>
                    <a:ext uri="{9D8B030D-6E8A-4147-A177-3AD203B41FA5}">
                      <a16:colId xmlns:a16="http://schemas.microsoft.com/office/drawing/2014/main" val="1051105842"/>
                    </a:ext>
                  </a:extLst>
                </a:gridCol>
              </a:tblGrid>
              <a:tr h="49678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Тип компании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Цели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Ресурсы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4398281"/>
                  </a:ext>
                </a:extLst>
              </a:tr>
              <a:tr h="1632511">
                <a:tc>
                  <a:txBody>
                    <a:bodyPr/>
                    <a:lstStyle/>
                    <a:p>
                      <a:r>
                        <a:rPr lang="ru-RU" sz="1300" dirty="0"/>
                        <a:t>Крупный бизнес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Профориентация и формирование интереса к сфере своей деятельности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Формирование кадров для отрасли в целом, «обогрев Вселенной»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GR федерального уровня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err="1"/>
                        <a:t>Прокачивание</a:t>
                      </a:r>
                      <a:r>
                        <a:rPr lang="ru-RU" sz="1300" dirty="0"/>
                        <a:t> внутренних кадров через внешние образовательные программы и корпоративную социальную ответственность (КСО)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Бюджеты в области кадровой политики, КСО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Политическое влияние, особенно в регионах присутствия, моногородах и </a:t>
                      </a:r>
                      <a:br>
                        <a:rPr lang="ru-RU" sz="1300" dirty="0"/>
                      </a:br>
                      <a:r>
                        <a:rPr lang="ru-RU" sz="1300" dirty="0"/>
                        <a:t>т. п.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Большое число потенциальных наставников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80611"/>
                  </a:ext>
                </a:extLst>
              </a:tr>
              <a:tr h="1567237">
                <a:tc>
                  <a:txBody>
                    <a:bodyPr/>
                    <a:lstStyle/>
                    <a:p>
                      <a:r>
                        <a:rPr lang="ru-RU" sz="1300" dirty="0"/>
                        <a:t>Средний технологический бизнес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Решение конкретных кадровых потребностей, формирование воронки отбора, в том числе на конкретные проекты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GR, участие в гос. программах, в том числе образовательных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Популяризация в нишевых направлениях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Целевое финансирование кадровых программ (</a:t>
                      </a:r>
                      <a:r>
                        <a:rPr lang="ru-RU" sz="1300" dirty="0" err="1"/>
                        <a:t>хакатоны</a:t>
                      </a:r>
                      <a:r>
                        <a:rPr lang="ru-RU" sz="1300" dirty="0"/>
                        <a:t>, акселераторы и </a:t>
                      </a:r>
                      <a:br>
                        <a:rPr lang="ru-RU" sz="1300" dirty="0"/>
                      </a:br>
                      <a:r>
                        <a:rPr lang="ru-RU" sz="1300" dirty="0"/>
                        <a:t>т. п.)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Серьезная технологическая экспертиза (но часто неготовность пускать в свои практики будущего)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9809"/>
                  </a:ext>
                </a:extLst>
              </a:tr>
              <a:tr h="1365012">
                <a:tc>
                  <a:txBody>
                    <a:bodyPr/>
                    <a:lstStyle/>
                    <a:p>
                      <a:r>
                        <a:rPr lang="ru-RU" sz="1300" dirty="0"/>
                        <a:t>Малый бизнес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Инвестиционная и GR-привлекательность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Выход на новые рынки (в том числе </a:t>
                      </a:r>
                      <a:r>
                        <a:rPr lang="ru-RU" sz="1300" dirty="0" err="1"/>
                        <a:t>окологосударственные</a:t>
                      </a:r>
                      <a:r>
                        <a:rPr lang="ru-RU" sz="1300" dirty="0"/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Формирование собственного «кадрового насоса»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Технологический энтузиазм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Экспертиза и близость к практикам будущего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Иногда даже работа на своей площадке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903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Составляющие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/>
              <a:t>название - тема проекта</a:t>
            </a:r>
          </a:p>
          <a:p>
            <a:pPr lvl="0"/>
            <a:r>
              <a:rPr lang="ru-RU" sz="2400" dirty="0"/>
              <a:t>цель </a:t>
            </a:r>
          </a:p>
          <a:p>
            <a:pPr lvl="0"/>
            <a:r>
              <a:rPr lang="ru-RU" sz="2400" dirty="0"/>
              <a:t>задачи</a:t>
            </a:r>
          </a:p>
          <a:p>
            <a:pPr lvl="0"/>
            <a:r>
              <a:rPr lang="ru-RU" sz="2400" dirty="0"/>
              <a:t>этапы (сроки)</a:t>
            </a:r>
          </a:p>
          <a:p>
            <a:pPr lvl="0"/>
            <a:r>
              <a:rPr lang="ru-RU" sz="2400" dirty="0"/>
              <a:t>результаты (ожидаемые)</a:t>
            </a:r>
          </a:p>
          <a:p>
            <a:pPr lvl="0"/>
            <a:r>
              <a:rPr lang="ru-RU" sz="2400" dirty="0"/>
              <a:t>критерии эффективности </a:t>
            </a:r>
          </a:p>
          <a:p>
            <a:pPr lvl="0"/>
            <a:r>
              <a:rPr lang="ru-RU" sz="2400" dirty="0"/>
              <a:t>бюджет (ресурсы)</a:t>
            </a:r>
          </a:p>
          <a:p>
            <a:pPr lvl="0"/>
            <a:r>
              <a:rPr lang="ru-RU" sz="2400" dirty="0"/>
              <a:t>целевая аудитория (</a:t>
            </a:r>
            <a:r>
              <a:rPr lang="ru-RU" sz="2400" dirty="0" err="1"/>
              <a:t>благополучатели</a:t>
            </a:r>
            <a:r>
              <a:rPr lang="ru-RU" sz="2400" dirty="0"/>
              <a:t>)</a:t>
            </a:r>
          </a:p>
          <a:p>
            <a:pPr lvl="0"/>
            <a:r>
              <a:rPr lang="ru-RU" sz="2400" dirty="0"/>
              <a:t>риски</a:t>
            </a:r>
          </a:p>
        </p:txBody>
      </p:sp>
    </p:spTree>
    <p:extLst>
      <p:ext uri="{BB962C8B-B14F-4D97-AF65-F5344CB8AC3E}">
        <p14:creationId xmlns:p14="http://schemas.microsoft.com/office/powerpoint/2010/main" val="28797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4110" y="347997"/>
            <a:ext cx="2914590" cy="2932151"/>
          </a:xfrm>
        </p:spPr>
        <p:txBody>
          <a:bodyPr>
            <a:normAutofit/>
          </a:bodyPr>
          <a:lstStyle/>
          <a:p>
            <a:r>
              <a:rPr lang="ru-RU" sz="2800" dirty="0"/>
              <a:t>государство </a:t>
            </a:r>
            <a:br>
              <a:rPr lang="ru-RU" sz="2800" dirty="0"/>
            </a:br>
            <a:r>
              <a:rPr lang="ru-RU" sz="2800" dirty="0"/>
              <a:t>как стейкхолдер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17767" y="4077417"/>
            <a:ext cx="710241" cy="12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E8D1115-DF4D-4C66-983A-8F9DD87B0E5A}"/>
              </a:ext>
            </a:extLst>
          </p:cNvPr>
          <p:cNvGraphicFramePr>
            <a:graphicFrameLocks noGrp="1"/>
          </p:cNvGraphicFramePr>
          <p:nvPr/>
        </p:nvGraphicFramePr>
        <p:xfrm>
          <a:off x="521107" y="765548"/>
          <a:ext cx="8673287" cy="5029200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722363">
                  <a:extLst>
                    <a:ext uri="{9D8B030D-6E8A-4147-A177-3AD203B41FA5}">
                      <a16:colId xmlns:a16="http://schemas.microsoft.com/office/drawing/2014/main" val="2042199595"/>
                    </a:ext>
                  </a:extLst>
                </a:gridCol>
                <a:gridCol w="4059828">
                  <a:extLst>
                    <a:ext uri="{9D8B030D-6E8A-4147-A177-3AD203B41FA5}">
                      <a16:colId xmlns:a16="http://schemas.microsoft.com/office/drawing/2014/main" val="2552902920"/>
                    </a:ext>
                  </a:extLst>
                </a:gridCol>
                <a:gridCol w="2891096">
                  <a:extLst>
                    <a:ext uri="{9D8B030D-6E8A-4147-A177-3AD203B41FA5}">
                      <a16:colId xmlns:a16="http://schemas.microsoft.com/office/drawing/2014/main" val="1051105842"/>
                    </a:ext>
                  </a:extLst>
                </a:gridCol>
              </a:tblGrid>
              <a:tr h="49678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Уровень государственной власти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Цели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Ресурсы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4398281"/>
                  </a:ext>
                </a:extLst>
              </a:tr>
              <a:tr h="1632511">
                <a:tc>
                  <a:txBody>
                    <a:bodyPr/>
                    <a:lstStyle/>
                    <a:p>
                      <a:r>
                        <a:rPr lang="ru-RU" sz="1300" dirty="0"/>
                        <a:t>Образовательное учреждение: школа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Достижение формальных показателей — результатов ЕГЭ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Поступление выпускников в ведущие вузы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Наличие уникальных «фишек», которые привлекают новых учеников и их родителей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Развитие педагогов, привлечение новых перспективных кадров (при наличии финансирования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Доступ к школьникам и управление временем ребенка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Учителя как потенциальные наставники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Финансирование в малых объемах (в обеспеченных регионах)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80611"/>
                  </a:ext>
                </a:extLst>
              </a:tr>
              <a:tr h="1567237">
                <a:tc>
                  <a:txBody>
                    <a:bodyPr/>
                    <a:lstStyle/>
                    <a:p>
                      <a:r>
                        <a:rPr lang="ru-RU" sz="1300" dirty="0"/>
                        <a:t>Образовательное учреждение: вуз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Привлечение сильных (в том числе </a:t>
                      </a:r>
                      <a:r>
                        <a:rPr lang="ru-RU" sz="1300" dirty="0" err="1"/>
                        <a:t>практикоориентированных</a:t>
                      </a:r>
                      <a:r>
                        <a:rPr lang="ru-RU" sz="1300" dirty="0"/>
                        <a:t>) и мотивированных абитуриентов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Формирование моды на направления деятельности и отдельные специальности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Выход в смежные области (школы, </a:t>
                      </a:r>
                      <a:r>
                        <a:rPr lang="ru-RU" sz="1300" dirty="0" err="1"/>
                        <a:t>ЦМИТы</a:t>
                      </a:r>
                      <a:r>
                        <a:rPr lang="ru-RU" sz="1300" dirty="0"/>
                        <a:t> и пр.)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Бюджет на популяризацию, работу со школьниками и прием в вуз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Методические и экспертные возможности (с высокой долей открытости)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Площадка для работы (в том числе оборудование, расходные материалы и т. п.)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Студенты, которые могут быть наставниками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9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17767" y="4077417"/>
            <a:ext cx="710241" cy="12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E8D1115-DF4D-4C66-983A-8F9DD87B0E5A}"/>
              </a:ext>
            </a:extLst>
          </p:cNvPr>
          <p:cNvGraphicFramePr>
            <a:graphicFrameLocks noGrp="1"/>
          </p:cNvGraphicFramePr>
          <p:nvPr/>
        </p:nvGraphicFramePr>
        <p:xfrm>
          <a:off x="523875" y="1360970"/>
          <a:ext cx="8673287" cy="4192831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730227">
                  <a:extLst>
                    <a:ext uri="{9D8B030D-6E8A-4147-A177-3AD203B41FA5}">
                      <a16:colId xmlns:a16="http://schemas.microsoft.com/office/drawing/2014/main" val="2042199595"/>
                    </a:ext>
                  </a:extLst>
                </a:gridCol>
                <a:gridCol w="4051964">
                  <a:extLst>
                    <a:ext uri="{9D8B030D-6E8A-4147-A177-3AD203B41FA5}">
                      <a16:colId xmlns:a16="http://schemas.microsoft.com/office/drawing/2014/main" val="2552902920"/>
                    </a:ext>
                  </a:extLst>
                </a:gridCol>
                <a:gridCol w="2891096">
                  <a:extLst>
                    <a:ext uri="{9D8B030D-6E8A-4147-A177-3AD203B41FA5}">
                      <a16:colId xmlns:a16="http://schemas.microsoft.com/office/drawing/2014/main" val="1051105842"/>
                    </a:ext>
                  </a:extLst>
                </a:gridCol>
              </a:tblGrid>
              <a:tr h="49678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Уровень государственной власти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Цели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Ресурсы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4398281"/>
                  </a:ext>
                </a:extLst>
              </a:tr>
              <a:tr h="1632511">
                <a:tc>
                  <a:txBody>
                    <a:bodyPr/>
                    <a:lstStyle/>
                    <a:p>
                      <a:r>
                        <a:rPr lang="ru-RU" sz="1300" dirty="0"/>
                        <a:t>Региональные власти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Рост кадрового потенциала региона: уровень выпускников и их заинтересованность в локальном трудоустройстве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Финансирование: региональные программы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Выход на региональный бизнес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Выход на школы в регионе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80611"/>
                  </a:ext>
                </a:extLst>
              </a:tr>
              <a:tr h="1567237">
                <a:tc>
                  <a:txBody>
                    <a:bodyPr/>
                    <a:lstStyle/>
                    <a:p>
                      <a:r>
                        <a:rPr lang="ru-RU" sz="1300" dirty="0"/>
                        <a:t>Федеральные власти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Комплексная кадровая политика под задачи технологического развития и суверенности страны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Умная молодежная политика: формирование конструктивной повестки для активной молодежи и ориентация ее на приоритетные для страны формы занятости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Финансирование за счет федеральных программ, грантов и субсидий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Влияние на образовательную политику в стране: задание норм и стандартов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/>
                        <a:t>Вертикальное продвижение идей и команд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9809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F7F8927-C01B-4032-A50D-298B87E02F3B}"/>
              </a:ext>
            </a:extLst>
          </p:cNvPr>
          <p:cNvSpPr txBox="1">
            <a:spLocks/>
          </p:cNvSpPr>
          <p:nvPr/>
        </p:nvSpPr>
        <p:spPr>
          <a:xfrm>
            <a:off x="9164110" y="347997"/>
            <a:ext cx="2914590" cy="293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государство </a:t>
            </a:r>
            <a:br>
              <a:rPr lang="ru-RU" sz="2800" dirty="0"/>
            </a:br>
            <a:r>
              <a:rPr lang="ru-RU" sz="2800" dirty="0"/>
              <a:t>как стейкхолдер</a:t>
            </a:r>
          </a:p>
        </p:txBody>
      </p:sp>
    </p:spTree>
    <p:extLst>
      <p:ext uri="{BB962C8B-B14F-4D97-AF65-F5344CB8AC3E}">
        <p14:creationId xmlns:p14="http://schemas.microsoft.com/office/powerpoint/2010/main" val="31125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717767" y="4077417"/>
            <a:ext cx="710241" cy="12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E8D1115-DF4D-4C66-983A-8F9DD87B0E5A}"/>
              </a:ext>
            </a:extLst>
          </p:cNvPr>
          <p:cNvGraphicFramePr>
            <a:graphicFrameLocks noGrp="1"/>
          </p:cNvGraphicFramePr>
          <p:nvPr/>
        </p:nvGraphicFramePr>
        <p:xfrm>
          <a:off x="523875" y="2179687"/>
          <a:ext cx="8673287" cy="3148541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1591819">
                  <a:extLst>
                    <a:ext uri="{9D8B030D-6E8A-4147-A177-3AD203B41FA5}">
                      <a16:colId xmlns:a16="http://schemas.microsoft.com/office/drawing/2014/main" val="2042199595"/>
                    </a:ext>
                  </a:extLst>
                </a:gridCol>
                <a:gridCol w="4190372">
                  <a:extLst>
                    <a:ext uri="{9D8B030D-6E8A-4147-A177-3AD203B41FA5}">
                      <a16:colId xmlns:a16="http://schemas.microsoft.com/office/drawing/2014/main" val="2552902920"/>
                    </a:ext>
                  </a:extLst>
                </a:gridCol>
                <a:gridCol w="2891096">
                  <a:extLst>
                    <a:ext uri="{9D8B030D-6E8A-4147-A177-3AD203B41FA5}">
                      <a16:colId xmlns:a16="http://schemas.microsoft.com/office/drawing/2014/main" val="1051105842"/>
                    </a:ext>
                  </a:extLst>
                </a:gridCol>
              </a:tblGrid>
              <a:tr h="49678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Стейкхолдер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Цели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Ресурсы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4398281"/>
                  </a:ext>
                </a:extLst>
              </a:tr>
              <a:tr h="121505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НКО и волонтерские организации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Формирование культуры: гражданской, экологической и пр.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Поиск ресурсов и партнеров, необходимых для устойчивого существования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Энтузиазм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Живые горизонтальные связи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Понимание локальных проблем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Возможности активистов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80611"/>
                  </a:ext>
                </a:extLst>
              </a:tr>
              <a:tr h="47715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Пресса, блогеры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Интересный и уникальный контент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Рейтинги и популярность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Продвижение среди родителей и детей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49809"/>
                  </a:ext>
                </a:extLst>
              </a:tr>
              <a:tr h="493108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Меценаты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Поддержка определенных направлений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Желание оставить след в истории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Благотворительность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</a:rPr>
                        <a:t>Контакты стейкхолдеров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977060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5EE665-64E2-4359-8E61-607AB2FF4C7C}"/>
              </a:ext>
            </a:extLst>
          </p:cNvPr>
          <p:cNvSpPr txBox="1">
            <a:spLocks/>
          </p:cNvSpPr>
          <p:nvPr/>
        </p:nvSpPr>
        <p:spPr>
          <a:xfrm>
            <a:off x="9058940" y="347997"/>
            <a:ext cx="3019760" cy="293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Прочие</a:t>
            </a:r>
          </a:p>
          <a:p>
            <a:r>
              <a:rPr lang="ru-RU" sz="2800" dirty="0"/>
              <a:t>стейкхолдеры</a:t>
            </a:r>
          </a:p>
        </p:txBody>
      </p:sp>
    </p:spTree>
    <p:extLst>
      <p:ext uri="{BB962C8B-B14F-4D97-AF65-F5344CB8AC3E}">
        <p14:creationId xmlns:p14="http://schemas.microsoft.com/office/powerpoint/2010/main" val="146301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-620"/>
            <a:ext cx="8610600" cy="1293028"/>
          </a:xfrm>
        </p:spPr>
        <p:txBody>
          <a:bodyPr>
            <a:normAutofit/>
          </a:bodyPr>
          <a:lstStyle/>
          <a:p>
            <a:r>
              <a:rPr lang="ru-RU" sz="3200" dirty="0"/>
              <a:t>анализ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81" y="956603"/>
            <a:ext cx="7070500" cy="1036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Оценка результата: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ожидание – результат = успех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95600" y="307400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завершение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981" y="4212866"/>
            <a:ext cx="5471910" cy="1926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Шеринг</a:t>
            </a:r>
            <a:r>
              <a:rPr lang="ru-RU" dirty="0"/>
              <a:t> – чувства и впечатления.</a:t>
            </a:r>
          </a:p>
          <a:p>
            <a:r>
              <a:rPr lang="ru-RU" dirty="0" err="1"/>
              <a:t>Дебрифинг</a:t>
            </a:r>
            <a:r>
              <a:rPr lang="ru-RU" dirty="0"/>
              <a:t> – действия. </a:t>
            </a:r>
          </a:p>
          <a:p>
            <a:r>
              <a:rPr lang="ru-RU" dirty="0"/>
              <a:t>Рефлексия – тезисы + выводы – ценности/использую.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95600" y="1780981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презентация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2981" y="2844339"/>
            <a:ext cx="5471910" cy="575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Правило Гая Кавасаки: 10-20-30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18567754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2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491838-496F-487D-AD51-8AE0F0F81349}"/>
              </a:ext>
            </a:extLst>
          </p:cNvPr>
          <p:cNvSpPr txBox="1">
            <a:spLocks/>
          </p:cNvSpPr>
          <p:nvPr/>
        </p:nvSpPr>
        <p:spPr>
          <a:xfrm>
            <a:off x="4457700" y="2525367"/>
            <a:ext cx="6804975" cy="433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имеющий опыт профильной профессиональной, проектной и педагогической деятельности, передающий свой опыт участникам проекта и сопровождающий реализацию проекта в целях развития участников и команды проекта.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7EA44-A7BE-468C-96CD-12858AAE34C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" y="1290676"/>
            <a:ext cx="3491865" cy="249364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11296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C2F4271-AA24-4E02-B9C4-AADA8D27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599" y="369819"/>
            <a:ext cx="6152156" cy="1001781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29C7FF"/>
                </a:solidFill>
              </a:rPr>
              <a:t>Какими качествами должен обладать наставник?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E9D4EFA-78BD-475B-B6AF-653B09F08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95" y="1590675"/>
            <a:ext cx="11165432" cy="48213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суть такого сложного вида деятельности как проект;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 быть рядом, но не вовлекаться внутрь, что относится как к эмоциональному фону и человеческим отношениям, так и к содержанию работы (мы это называем «не залипать»);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меть находить контакт и взаимопонимание с самыми разными людьми, содействовать в поддержании рабочей атмосферы;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меть показывать участникам проектной команды их достижения и их недоработки, разбираться с конфликтами;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ладеть инструментами рефлексии (чтобы помогать команде разбирать и разбираться в их ходе работы, в их командных отношениях), инструментами вдохновения (чтобы помогать команде перезапускаться);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ладеть разными инструментами организации работы, чтобы иметь возможность продемонстрировать их команде;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меть широкую эрудицию и способность быстро осваивать большие объемы информации, чтобы разобраться в деталях проекта, который задумали ваши подопечные;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нать стандарты управления проектами, оформления проектной документации, ПО, поддерживающего работу с проектами, способы презентации проектов, чтобы помочь командам с «внешней» частью работы.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84011E-BF65-47EC-ACEB-42A0C072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840" y="352064"/>
            <a:ext cx="6152156" cy="1001781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29C7FF"/>
                </a:solidFill>
              </a:rPr>
              <a:t>За чем следит наставник?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EE3AB-B035-415F-9F50-CFF81910119B}"/>
              </a:ext>
            </a:extLst>
          </p:cNvPr>
          <p:cNvSpPr txBox="1"/>
          <p:nvPr/>
        </p:nvSpPr>
        <p:spPr>
          <a:xfrm>
            <a:off x="520249" y="1501127"/>
            <a:ext cx="1115491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 следит за тем как развивается проект сразу в трех составных частях, равно являющихся неотъемлемой составляющей успешного проекта: продуктовая (или результат), командная (мотивированная, согласованная, бесконфликтная работа) и методическая (или приращение опыта).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часть – продуктовая. Результатом проекта должен быть максимально конкретный, готовый продукт, имеющий практическую применимость. Профанация продукта – когда формально всё есть, но пользы от этого нет: растрачивает ресурсы, «убивает» мотивацию, и дает неверные ориентиры всем участникам проекта. Пусть это будет маленький продукт – но зато готовый, и по-настоящему востребованный.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часть – командная. Итогом проекта должна стать сплоченная команда, где каждый понимает достоинства и компетенции других, может строить совместную работу с учетом способностей и особенностей каждого участника, понимает, как поддерживать позитивный эмоциональный фон, поддерживать мотивацию друг в друге, понимать, как именно совместная работа дает новое качество. Формальное отношение к понятию команда резко снижает эффективность, а главное, не позволяет затем участникам развиваться, собирать новые команды под новые задачи.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часть – методическая. Каждый участник должен прирастать инструментами, способами организации и управления проектом, способами разрешения сложных ситуации. Это позволяет резко наращивать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34028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/>
              <a:t>процесс инициализации (</a:t>
            </a:r>
            <a:r>
              <a:rPr lang="en-US" sz="2800" dirty="0"/>
              <a:t>initialization</a:t>
            </a:r>
            <a:r>
              <a:rPr lang="ru-RU" sz="2800" dirty="0"/>
              <a:t> – создание, активация, подготовка к работе, определение параметров)</a:t>
            </a:r>
          </a:p>
          <a:p>
            <a:pPr lvl="0"/>
            <a:r>
              <a:rPr lang="ru-RU" sz="2800" dirty="0"/>
              <a:t>планирование</a:t>
            </a:r>
          </a:p>
          <a:p>
            <a:pPr lvl="0"/>
            <a:r>
              <a:rPr lang="ru-RU" sz="2800" dirty="0"/>
              <a:t>исполнение</a:t>
            </a:r>
          </a:p>
          <a:p>
            <a:pPr lvl="0"/>
            <a:r>
              <a:rPr lang="ru-RU" sz="2800" dirty="0"/>
              <a:t>анализ</a:t>
            </a:r>
          </a:p>
          <a:p>
            <a:pPr lvl="0"/>
            <a:r>
              <a:rPr lang="ru-RU" sz="2800" dirty="0"/>
              <a:t>завершение (рефлексия, презентация)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2296913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7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Проектные кластеры: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исследовательский</a:t>
            </a:r>
          </a:p>
          <a:p>
            <a:r>
              <a:rPr lang="ru-RU" sz="2800" dirty="0"/>
              <a:t>творческий </a:t>
            </a:r>
          </a:p>
          <a:p>
            <a:r>
              <a:rPr lang="ru-RU" sz="2800" dirty="0"/>
              <a:t>практико-ориентированный </a:t>
            </a:r>
          </a:p>
          <a:p>
            <a:r>
              <a:rPr lang="ru-RU" sz="2800" dirty="0"/>
              <a:t>игровой </a:t>
            </a:r>
          </a:p>
          <a:p>
            <a:r>
              <a:rPr lang="ru-RU" sz="2800" dirty="0"/>
              <a:t>социальный</a:t>
            </a:r>
          </a:p>
        </p:txBody>
      </p:sp>
    </p:spTree>
    <p:extLst>
      <p:ext uri="{BB962C8B-B14F-4D97-AF65-F5344CB8AC3E}">
        <p14:creationId xmlns:p14="http://schemas.microsoft.com/office/powerpoint/2010/main" val="385006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Проектные кластеры: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1567D72-F173-431D-94D0-814042C81AE1}"/>
              </a:ext>
            </a:extLst>
          </p:cNvPr>
          <p:cNvGraphicFramePr>
            <a:graphicFrameLocks noGrp="1"/>
          </p:cNvGraphicFramePr>
          <p:nvPr/>
        </p:nvGraphicFramePr>
        <p:xfrm>
          <a:off x="1127050" y="1956392"/>
          <a:ext cx="10185991" cy="446959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12200">
                  <a:extLst>
                    <a:ext uri="{9D8B030D-6E8A-4147-A177-3AD203B41FA5}">
                      <a16:colId xmlns:a16="http://schemas.microsoft.com/office/drawing/2014/main" val="2255891966"/>
                    </a:ext>
                  </a:extLst>
                </a:gridCol>
                <a:gridCol w="2219000">
                  <a:extLst>
                    <a:ext uri="{9D8B030D-6E8A-4147-A177-3AD203B41FA5}">
                      <a16:colId xmlns:a16="http://schemas.microsoft.com/office/drawing/2014/main" val="425219089"/>
                    </a:ext>
                  </a:extLst>
                </a:gridCol>
                <a:gridCol w="4554791">
                  <a:extLst>
                    <a:ext uri="{9D8B030D-6E8A-4147-A177-3AD203B41FA5}">
                      <a16:colId xmlns:a16="http://schemas.microsoft.com/office/drawing/2014/main" val="2920313675"/>
                    </a:ext>
                  </a:extLst>
                </a:gridCol>
              </a:tblGrid>
              <a:tr h="4090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Классификация</a:t>
                      </a:r>
                      <a:r>
                        <a:rPr lang="en-GB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</a:t>
                      </a:r>
                      <a:r>
                        <a:rPr lang="en-GB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ведущей</a:t>
                      </a:r>
                      <a:r>
                        <a:rPr lang="en-GB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84196"/>
                  </a:ext>
                </a:extLst>
              </a:tr>
              <a:tr h="658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Тип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проекта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Ведущая деятельность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Комментарий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210302"/>
                  </a:ext>
                </a:extLst>
              </a:tr>
              <a:tr h="65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Исследовательский проект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исследование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порождение нового востребованного (и употребляемого) знания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88122109"/>
                  </a:ext>
                </a:extLst>
              </a:tr>
              <a:tr h="65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Инженерно-конструкторский проект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конструирование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создание нового инженерного продукта или технологии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98890143"/>
                  </a:ext>
                </a:extLst>
              </a:tr>
              <a:tr h="74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Организационный проект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организационное проектирование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создание новой практики, бизнеса, управляющей структуры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82026480"/>
                  </a:ext>
                </a:extLst>
              </a:tr>
              <a:tr h="65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Стратегический проект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стратегирование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создание программ, инфраструктур, отраслей и т.п.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80386681"/>
                  </a:ext>
                </a:extLst>
              </a:tr>
              <a:tr h="658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Арт-проект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художественное творчество (art)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нового образа, восприятия, художественного продукта и т.п.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8485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1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Проектные кластеры: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D65D57-D11C-4C4A-BC56-233F01D75EB6}"/>
              </a:ext>
            </a:extLst>
          </p:cNvPr>
          <p:cNvGraphicFramePr>
            <a:graphicFrameLocks noGrp="1"/>
          </p:cNvGraphicFramePr>
          <p:nvPr/>
        </p:nvGraphicFramePr>
        <p:xfrm>
          <a:off x="1127050" y="1956391"/>
          <a:ext cx="10217890" cy="44695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08945">
                  <a:extLst>
                    <a:ext uri="{9D8B030D-6E8A-4147-A177-3AD203B41FA5}">
                      <a16:colId xmlns:a16="http://schemas.microsoft.com/office/drawing/2014/main" val="3231089793"/>
                    </a:ext>
                  </a:extLst>
                </a:gridCol>
                <a:gridCol w="5108945">
                  <a:extLst>
                    <a:ext uri="{9D8B030D-6E8A-4147-A177-3AD203B41FA5}">
                      <a16:colId xmlns:a16="http://schemas.microsoft.com/office/drawing/2014/main" val="1952603922"/>
                    </a:ext>
                  </a:extLst>
                </a:gridCol>
              </a:tblGrid>
              <a:tr h="6385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Классификация по продуктовому результату проекта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325035"/>
                  </a:ext>
                </a:extLst>
              </a:tr>
              <a:tr h="63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Научно-исследовательский проект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знание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29496136"/>
                  </a:ext>
                </a:extLst>
              </a:tr>
              <a:tr h="63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Опытный проект / НИОКР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объекты / опытные образцы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92971060"/>
                  </a:ext>
                </a:extLst>
              </a:tr>
              <a:tr h="63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Технологический проект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технология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4527643"/>
                  </a:ext>
                </a:extLst>
              </a:tr>
              <a:tr h="63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Инфраструктурный проект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инфраструктура, схема отрасли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50145482"/>
                  </a:ext>
                </a:extLst>
              </a:tr>
              <a:tr h="63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Предпринимательский проект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бизнес, рынок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09138248"/>
                  </a:ext>
                </a:extLst>
              </a:tr>
              <a:tr h="63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Инновационный проект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инновация (прохождение полного цикла)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5554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49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5" y="764373"/>
            <a:ext cx="9728915" cy="1293028"/>
          </a:xfrm>
        </p:spPr>
        <p:txBody>
          <a:bodyPr>
            <a:normAutofit/>
          </a:bodyPr>
          <a:lstStyle/>
          <a:p>
            <a:r>
              <a:rPr lang="ru-RU" dirty="0"/>
              <a:t>Принципы проектирования (5П):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проблема</a:t>
            </a:r>
          </a:p>
          <a:p>
            <a:r>
              <a:rPr lang="ru-RU" sz="2800" dirty="0"/>
              <a:t>планирование</a:t>
            </a:r>
          </a:p>
          <a:p>
            <a:r>
              <a:rPr lang="ru-RU" sz="2800" dirty="0"/>
              <a:t>поиск ресурсов </a:t>
            </a:r>
          </a:p>
          <a:p>
            <a:r>
              <a:rPr lang="ru-RU" sz="2800" dirty="0"/>
              <a:t>продукт</a:t>
            </a:r>
          </a:p>
          <a:p>
            <a:r>
              <a:rPr lang="ru-RU" sz="2800" dirty="0"/>
              <a:t>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15011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46" y="1846199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Цель: глагол + ЧГК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9346" y="496610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/>
              <a:t>Задачи: глагол + ЧГК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3897395"/>
              </p:ext>
            </p:extLst>
          </p:nvPr>
        </p:nvGraphicFramePr>
        <p:xfrm>
          <a:off x="6541478" y="798797"/>
          <a:ext cx="4875526" cy="590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4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9700034"/>
              </p:ext>
            </p:extLst>
          </p:nvPr>
        </p:nvGraphicFramePr>
        <p:xfrm>
          <a:off x="89209" y="3880624"/>
          <a:ext cx="11989491" cy="5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36834"/>
            <a:ext cx="8610600" cy="1293028"/>
          </a:xfrm>
        </p:spPr>
        <p:txBody>
          <a:bodyPr/>
          <a:lstStyle/>
          <a:p>
            <a:r>
              <a:rPr lang="ru-RU" dirty="0"/>
              <a:t>Технология </a:t>
            </a:r>
            <a:r>
              <a:rPr lang="en-US" dirty="0"/>
              <a:t>SMART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9862"/>
            <a:ext cx="10820400" cy="2606040"/>
          </a:xfrm>
        </p:spPr>
        <p:txBody>
          <a:bodyPr>
            <a:normAutofit/>
          </a:bodyPr>
          <a:lstStyle/>
          <a:p>
            <a:r>
              <a:rPr lang="en-US" sz="2400" u="sng" dirty="0"/>
              <a:t>Specific</a:t>
            </a:r>
            <a:r>
              <a:rPr lang="ru-RU" sz="2400" dirty="0"/>
              <a:t> конкретная и ясная</a:t>
            </a:r>
          </a:p>
          <a:p>
            <a:r>
              <a:rPr lang="en-US" sz="2400" u="sng" dirty="0"/>
              <a:t>Measurable</a:t>
            </a:r>
            <a:r>
              <a:rPr lang="ru-RU" sz="2400" dirty="0"/>
              <a:t> измеримая </a:t>
            </a:r>
          </a:p>
          <a:p>
            <a:r>
              <a:rPr lang="en-US" sz="2400" u="sng" dirty="0"/>
              <a:t>Achievable</a:t>
            </a:r>
            <a:r>
              <a:rPr lang="ru-RU" sz="2400" dirty="0"/>
              <a:t> достижимая, </a:t>
            </a:r>
            <a:r>
              <a:rPr lang="en-US" sz="2400" u="sng" dirty="0"/>
              <a:t>ambitious</a:t>
            </a:r>
            <a:r>
              <a:rPr lang="ru-RU" sz="2400" dirty="0"/>
              <a:t> амбициозная, </a:t>
            </a:r>
            <a:r>
              <a:rPr lang="en-US" sz="2400" u="sng" dirty="0"/>
              <a:t>attractive</a:t>
            </a:r>
            <a:r>
              <a:rPr lang="ru-RU" sz="2400" dirty="0"/>
              <a:t> привлекательная </a:t>
            </a:r>
          </a:p>
          <a:p>
            <a:r>
              <a:rPr lang="en-US" sz="2400" u="sng" dirty="0"/>
              <a:t>Relevant</a:t>
            </a:r>
            <a:r>
              <a:rPr lang="ru-RU" sz="2400" dirty="0"/>
              <a:t> согласованная, важная, </a:t>
            </a:r>
            <a:r>
              <a:rPr lang="en-US" sz="2400" u="sng" dirty="0"/>
              <a:t>resource</a:t>
            </a:r>
            <a:r>
              <a:rPr lang="ru-RU" sz="2400" u="sng" dirty="0"/>
              <a:t>s</a:t>
            </a:r>
            <a:r>
              <a:rPr lang="ru-RU" sz="2400" dirty="0"/>
              <a:t> ресурсы </a:t>
            </a:r>
          </a:p>
          <a:p>
            <a:r>
              <a:rPr lang="en-US" sz="2400" u="sng" dirty="0"/>
              <a:t>Time</a:t>
            </a:r>
            <a:r>
              <a:rPr lang="ru-RU" sz="2400" u="sng" dirty="0"/>
              <a:t>-</a:t>
            </a:r>
            <a:r>
              <a:rPr lang="en-US" sz="2400" u="sng" dirty="0"/>
              <a:t>bound</a:t>
            </a:r>
            <a:r>
              <a:rPr lang="ru-RU" sz="2400" dirty="0"/>
              <a:t> определенная во времени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180" y="4698687"/>
            <a:ext cx="108824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0"/>
            <a:r>
              <a:rPr lang="ru-RU" sz="32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Итог - что, сколько, как, зачем и что нужно, когда.</a:t>
            </a:r>
          </a:p>
        </p:txBody>
      </p:sp>
    </p:spTree>
    <p:extLst>
      <p:ext uri="{BB962C8B-B14F-4D97-AF65-F5344CB8AC3E}">
        <p14:creationId xmlns:p14="http://schemas.microsoft.com/office/powerpoint/2010/main" val="27585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723</TotalTime>
  <Words>1606</Words>
  <Application>Microsoft Office PowerPoint</Application>
  <PresentationFormat>Широкоэкранный</PresentationFormat>
  <Paragraphs>361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След самолета</vt:lpstr>
      <vt:lpstr>Проектная деятельность</vt:lpstr>
      <vt:lpstr>Составляющие проекта:</vt:lpstr>
      <vt:lpstr>Этапы проекта: </vt:lpstr>
      <vt:lpstr>Проектные кластеры: </vt:lpstr>
      <vt:lpstr>Проектные кластеры: </vt:lpstr>
      <vt:lpstr>Проектные кластеры: </vt:lpstr>
      <vt:lpstr>Принципы проектирования (5П):</vt:lpstr>
      <vt:lpstr>Цель: глагол + ЧГК</vt:lpstr>
      <vt:lpstr>Технология SMART</vt:lpstr>
      <vt:lpstr>Планирование</vt:lpstr>
      <vt:lpstr>Тайм-менеджмент</vt:lpstr>
      <vt:lpstr>Матрица SWOT-анализа позволяет представить взаимосвязь результатов исследования внешней и внутренней среды</vt:lpstr>
      <vt:lpstr>Матрица задачи/работы, задачи/ресурсы</vt:lpstr>
      <vt:lpstr>communico</vt:lpstr>
      <vt:lpstr>communico</vt:lpstr>
      <vt:lpstr>Пирамида потребностей по А. Маслоу</vt:lpstr>
      <vt:lpstr>Шесть правил общения Глеба Жеглова:</vt:lpstr>
      <vt:lpstr>stakeholder</vt:lpstr>
      <vt:lpstr>Бизнес  как стейкхолдер</vt:lpstr>
      <vt:lpstr>государство  как стейкхолдер</vt:lpstr>
      <vt:lpstr>Презентация PowerPoint</vt:lpstr>
      <vt:lpstr>Презентация PowerPoint</vt:lpstr>
      <vt:lpstr>анализ</vt:lpstr>
      <vt:lpstr>Презентация PowerPoint</vt:lpstr>
      <vt:lpstr>Какими качествами должен обладать наставник?</vt:lpstr>
      <vt:lpstr>За чем следит наставник?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</dc:title>
  <dc:creator>User</dc:creator>
  <cp:lastModifiedBy>Admin</cp:lastModifiedBy>
  <cp:revision>42</cp:revision>
  <dcterms:created xsi:type="dcterms:W3CDTF">2021-03-29T07:09:05Z</dcterms:created>
  <dcterms:modified xsi:type="dcterms:W3CDTF">2022-06-07T07:21:22Z</dcterms:modified>
</cp:coreProperties>
</file>