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78" y="-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Методика подготовки обучающихся к государственной итоговой аттестации по русскому языку на уровнях основного и среднего общего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3942808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344613"/>
            <a:ext cx="5949950" cy="416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8439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290763"/>
            <a:ext cx="5949950" cy="227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693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828800"/>
            <a:ext cx="5949950" cy="319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0764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522413"/>
            <a:ext cx="5949950" cy="381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0173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136775"/>
            <a:ext cx="5949950" cy="258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8072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828800"/>
            <a:ext cx="5949950" cy="319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816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522413"/>
            <a:ext cx="5949950" cy="381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5015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919288"/>
            <a:ext cx="5949950" cy="3017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4421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227263"/>
            <a:ext cx="5949950" cy="240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4725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982788"/>
            <a:ext cx="5949950" cy="289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1719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463550"/>
            <a:ext cx="5949950" cy="593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20506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0</TotalTime>
  <Words>17</Words>
  <Application>Microsoft Office PowerPoint</Application>
  <PresentationFormat>Экран (4:3)</PresentationFormat>
  <Paragraphs>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Бумажная</vt:lpstr>
      <vt:lpstr>Методика подготовки обучающихся к государственной итоговой аттестации по русскому языку на уровнях основного и среднего общего образования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подготовки обучающихся к государственной итоговой аттестации по русскому языку на уровнях основного и среднего общего образования</dc:title>
  <dc:creator>302</dc:creator>
  <cp:lastModifiedBy>302</cp:lastModifiedBy>
  <cp:revision>1</cp:revision>
  <dcterms:created xsi:type="dcterms:W3CDTF">2024-01-24T12:53:26Z</dcterms:created>
  <dcterms:modified xsi:type="dcterms:W3CDTF">2024-01-24T12:56:13Z</dcterms:modified>
</cp:coreProperties>
</file>