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21DED3A-803E-47B4-B165-3D70179CEA4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A44C06-85EC-4CE9-8CD7-0D39ED9376AB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Цифровая трансформация образования, формирования цифровой образовательной среды в образовательной организации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67386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При этом необходимо учитывать, что акценты в обучении цифровой трансформации образования смещаются с освоения способностей в области алгоритмизируемых действий (работа с данными, информацией и знаниями) на освоение специфических человеческих способностей (способностей к экспертизе и переносу освоенных знаний и умений в новые ситуации).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88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Модели и стратегии цифровой трансформации образовательных организаций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Процесс цифровой трансформации образования – это формирование и распространение новых моделей работы образовательных организаций, изменение содержания образования и грамотного встраивания в учебный процесс цифровых технологий, качественных инструментов и эффективного управления.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060848"/>
            <a:ext cx="4019629" cy="2936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832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Первая – «Оцифровка»</a:t>
            </a:r>
          </a:p>
          <a:p>
            <a:pPr marL="0" indent="0" algn="just">
              <a:buNone/>
            </a:pPr>
            <a:r>
              <a:rPr lang="ru-RU" dirty="0" smtClean="0"/>
              <a:t>Включает два этапа: оцифровку информации и систематизацию информации. Данная группа осуществляет процесс перехода от аналоговых или физических носителей информации (бумажные учебники, отчетность, документы и др.) к цифровым.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411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Вторая – «</a:t>
            </a:r>
            <a:r>
              <a:rPr lang="ru-RU" dirty="0" err="1" smtClean="0"/>
              <a:t>Цифровизация</a:t>
            </a:r>
            <a:r>
              <a:rPr lang="ru-RU" dirty="0" smtClean="0"/>
              <a:t>», тоже включает два этапа: автоматизация процессов и оптимизация процессов. Это процесс использования цифровых технологий и информации для преобразования отдельных операций (управление кадрами, контингентом учащихся, бухгалтерия, закупки).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57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Третья – «Цифровая трансформация». </a:t>
            </a:r>
          </a:p>
          <a:p>
            <a:pPr marL="0" indent="0" algn="just">
              <a:buNone/>
            </a:pPr>
            <a:r>
              <a:rPr lang="ru-RU" dirty="0" smtClean="0"/>
              <a:t>Это серия глубоких изменений в образовательной культуре, сотрудниках и технологиях, которые позволяют использовать новые образовательные и управленческие модели и трансформируют деятельность организации.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357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Внедрение цифровой модели «Цифровая образовательная среда» в образовательные организации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«Цифровая образовательная среда (ЦОС) представляет собой совокупность составляющих ее информационных систем, источников, инструментов и сервисов, которые создаются и развиваются для обеспечения работы учебных заведений и решения задач, возникающих в ходе образовательного процесса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21088"/>
            <a:ext cx="22669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51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Принципы построения ЦОС </a:t>
            </a:r>
            <a:r>
              <a:rPr lang="ru-RU" dirty="0" smtClean="0"/>
              <a:t>образовательной организации – это единство – согласованное использование в единой образовательной и технологической логике различных цифровых технологий, решающих в разных частях ЦОС разные специализированные задачи;</a:t>
            </a:r>
          </a:p>
          <a:p>
            <a:pPr marL="0" indent="0" algn="just">
              <a:buNone/>
            </a:pPr>
            <a:r>
              <a:rPr lang="ru-RU" b="1" dirty="0" smtClean="0"/>
              <a:t>открытость</a:t>
            </a:r>
            <a:r>
              <a:rPr lang="ru-RU" dirty="0" smtClean="0"/>
              <a:t> – свобода расширения ЦОС новыми технологиями, включая внешние системы и взаимный обмен данными на основе опубликованных протоколов; </a:t>
            </a:r>
            <a:r>
              <a:rPr lang="ru-RU" b="1" dirty="0" smtClean="0"/>
              <a:t>доступность</a:t>
            </a:r>
            <a:r>
              <a:rPr lang="ru-RU" dirty="0" smtClean="0"/>
              <a:t> – неограниченная функциональность как коммерческих, так и некоммерческих элементов ЦОС в соответствии с лицензионными условиями каждого из них для конкретного пользователя независимо от способа подключения.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90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Многофункциональность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ЦОС должна выполнять различные функции: </a:t>
            </a:r>
          </a:p>
          <a:p>
            <a:pPr marL="0" indent="0">
              <a:buNone/>
            </a:pPr>
            <a:endParaRPr lang="ru-RU" dirty="0" smtClean="0"/>
          </a:p>
          <a:p>
            <a:pPr algn="just"/>
            <a:r>
              <a:rPr lang="ru-RU" dirty="0" smtClean="0"/>
              <a:t>научно-методическое обеспечение образовательной деятельности (разработка, хранение и использование учебных программ, методических рекомендаций проведения уроков, сценариев уроков и внеурочных мероприятий, дидактических материалов и т.д.); </a:t>
            </a:r>
          </a:p>
          <a:p>
            <a:pPr algn="just"/>
            <a:r>
              <a:rPr lang="ru-RU" dirty="0" smtClean="0"/>
              <a:t>создание базы данных образовательного учреждения, включающих результаты мониторинга качества образовательной деятельности; педагогическое сопровождение обучения учащихся (электронные учебно-методические комплексы, предоставление материалов уроков на персональных блогах (сайтах) педагогов, на сайте школы, сопровождение одаренных и талантливых учащихся, организация дистанционного обучения детей, не имеющих возможности по состоянию здоровья посещать учебное заведение); </a:t>
            </a:r>
          </a:p>
          <a:p>
            <a:pPr algn="just"/>
            <a:r>
              <a:rPr lang="ru-RU" dirty="0" smtClean="0"/>
              <a:t>организация сетевого взаимодействия и общения между всеми участниками образовательных отношений.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46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Задача цифровой трансформации (цифровой школы) – объединить в едином образовательном процессе две составляющие: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формирование у обучаемых заранее отобранной (социально заданной) совокупности знаний, которые понадобятся им в дальнейшей жизни;</a:t>
            </a:r>
          </a:p>
          <a:p>
            <a:pPr algn="just"/>
            <a:r>
              <a:rPr lang="ru-RU" dirty="0" smtClean="0"/>
              <a:t>поддержку и развитие способности обучаемых к учению, формирование их учебной самостоятельности, порождение и развитие их личностной идентичности в процессе овладения знаниями (в том числе социально заданными).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771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</TotalTime>
  <Words>506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Цифровая трансформация образования, формирования цифровой образовательной среды в образовательной организации</vt:lpstr>
      <vt:lpstr>Модели и стратегии цифровой трансформации образовательных организаций</vt:lpstr>
      <vt:lpstr>Презентация PowerPoint</vt:lpstr>
      <vt:lpstr>Презентация PowerPoint</vt:lpstr>
      <vt:lpstr>Презентация PowerPoint</vt:lpstr>
      <vt:lpstr>Внедрение цифровой модели «Цифровая образовательная среда» в образовательные организации</vt:lpstr>
      <vt:lpstr>Презентация PowerPoint</vt:lpstr>
      <vt:lpstr>Многофункциональность</vt:lpstr>
      <vt:lpstr>Задача цифровой трансформации (цифровой школы) – объединить в едином образовательном процессе две составляющие: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образования, формирования цифровой образовательной среды в образовательной организации</dc:title>
  <dc:creator>Lenovo</dc:creator>
  <cp:lastModifiedBy>Lenovo</cp:lastModifiedBy>
  <cp:revision>3</cp:revision>
  <dcterms:created xsi:type="dcterms:W3CDTF">2024-02-07T14:57:29Z</dcterms:created>
  <dcterms:modified xsi:type="dcterms:W3CDTF">2024-02-07T15:17:58Z</dcterms:modified>
</cp:coreProperties>
</file>