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839" r:id="rId1"/>
  </p:sldMasterIdLst>
  <p:notesMasterIdLst>
    <p:notesMasterId r:id="rId74"/>
  </p:notesMasterIdLst>
  <p:sldIdLst>
    <p:sldId id="256" r:id="rId2"/>
    <p:sldId id="443" r:id="rId3"/>
    <p:sldId id="403" r:id="rId4"/>
    <p:sldId id="444" r:id="rId5"/>
    <p:sldId id="445" r:id="rId6"/>
    <p:sldId id="446" r:id="rId7"/>
    <p:sldId id="447" r:id="rId8"/>
    <p:sldId id="448" r:id="rId9"/>
    <p:sldId id="449" r:id="rId10"/>
    <p:sldId id="450" r:id="rId11"/>
    <p:sldId id="451" r:id="rId12"/>
    <p:sldId id="452" r:id="rId13"/>
    <p:sldId id="457" r:id="rId14"/>
    <p:sldId id="453" r:id="rId15"/>
    <p:sldId id="454" r:id="rId16"/>
    <p:sldId id="455" r:id="rId17"/>
    <p:sldId id="456" r:id="rId18"/>
    <p:sldId id="458" r:id="rId19"/>
    <p:sldId id="459" r:id="rId20"/>
    <p:sldId id="460" r:id="rId21"/>
    <p:sldId id="461" r:id="rId22"/>
    <p:sldId id="462" r:id="rId23"/>
    <p:sldId id="463" r:id="rId24"/>
    <p:sldId id="464" r:id="rId25"/>
    <p:sldId id="465" r:id="rId26"/>
    <p:sldId id="466" r:id="rId27"/>
    <p:sldId id="467" r:id="rId28"/>
    <p:sldId id="468" r:id="rId29"/>
    <p:sldId id="469" r:id="rId30"/>
    <p:sldId id="470" r:id="rId31"/>
    <p:sldId id="471" r:id="rId32"/>
    <p:sldId id="472" r:id="rId33"/>
    <p:sldId id="503" r:id="rId34"/>
    <p:sldId id="504" r:id="rId35"/>
    <p:sldId id="505" r:id="rId36"/>
    <p:sldId id="473" r:id="rId37"/>
    <p:sldId id="474" r:id="rId38"/>
    <p:sldId id="475" r:id="rId39"/>
    <p:sldId id="476" r:id="rId40"/>
    <p:sldId id="477" r:id="rId41"/>
    <p:sldId id="506" r:id="rId42"/>
    <p:sldId id="478" r:id="rId43"/>
    <p:sldId id="479" r:id="rId44"/>
    <p:sldId id="480" r:id="rId45"/>
    <p:sldId id="481" r:id="rId46"/>
    <p:sldId id="482" r:id="rId47"/>
    <p:sldId id="483" r:id="rId48"/>
    <p:sldId id="484" r:id="rId49"/>
    <p:sldId id="485" r:id="rId50"/>
    <p:sldId id="486" r:id="rId51"/>
    <p:sldId id="487" r:id="rId52"/>
    <p:sldId id="488" r:id="rId53"/>
    <p:sldId id="489" r:id="rId54"/>
    <p:sldId id="507" r:id="rId55"/>
    <p:sldId id="508" r:id="rId56"/>
    <p:sldId id="509" r:id="rId57"/>
    <p:sldId id="510" r:id="rId58"/>
    <p:sldId id="490" r:id="rId59"/>
    <p:sldId id="491" r:id="rId60"/>
    <p:sldId id="492" r:id="rId61"/>
    <p:sldId id="493" r:id="rId62"/>
    <p:sldId id="494" r:id="rId63"/>
    <p:sldId id="495" r:id="rId64"/>
    <p:sldId id="496" r:id="rId65"/>
    <p:sldId id="497" r:id="rId66"/>
    <p:sldId id="498" r:id="rId67"/>
    <p:sldId id="499" r:id="rId68"/>
    <p:sldId id="500" r:id="rId69"/>
    <p:sldId id="501" r:id="rId70"/>
    <p:sldId id="502" r:id="rId71"/>
    <p:sldId id="511" r:id="rId72"/>
    <p:sldId id="512" r:id="rId7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1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0522" autoAdjust="0"/>
  </p:normalViewPr>
  <p:slideViewPr>
    <p:cSldViewPr>
      <p:cViewPr varScale="1">
        <p:scale>
          <a:sx n="78" d="100"/>
          <a:sy n="78" d="100"/>
        </p:scale>
        <p:origin x="159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CD6491-2847-42B5-B2A8-87E7F13CABF3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C9B044-6003-4FA4-8546-C67E0E7D7F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74632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BFC17C-32D6-48A9-B796-5FFE7CDF3C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66F8B2A-C30F-463B-BB58-0EE23722A2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B4B1175-2389-47EF-9F84-A5A95AF786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A21027E-7D81-4DCF-9AA0-4D8B1C39AB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BC64061-D8E1-4202-9928-673BCE310D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4899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78F3A2-0FC7-476B-8AF9-E305D0BB09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AFA533D-92C2-4620-867B-330AE20B9E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4D7B9AE-E17E-4962-BFC8-4911543C1A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64DEA45-335F-48A1-B8CC-42D1A6C522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BEFB90F-DE17-4419-9079-1E118786C5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57818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F4E3E7A-1447-4A7D-8BA2-99F28BA00D7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4330492-3CAC-4A35-998B-88068FD483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14712C3-5AA6-4CBA-81A5-BD49102331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2F841AF-5459-49FC-9EF2-0523C7CA41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C7ED42B-A81B-4BD4-97EB-48B08AECCA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19616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AF7368-A705-44B3-8463-42560671CE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DDC5A0A-879D-4808-9539-1B1B2FC3AC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A8ADBAC-17F4-47E8-9B4E-FEBF714413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6128BEF-0F7C-47DA-82B8-7BD260E5C6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D940921-24C1-4B41-BC2E-F17EF4E72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06683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95EAE7-4E40-4388-A208-ECFEEEB276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BA4C604-9F45-4836-A3B9-849BD75C40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627087B-6BE8-4670-B184-6AFF3AA8F6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32A512C-78F7-4BF7-86DB-797D21484C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84ED167-6930-4AD8-9455-1A940DC90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0934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313B7E-F70D-43B1-B3F4-691D5A5224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4532129-B553-46D6-A057-A4F372C713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F3A36F3-45A1-49DF-B535-725FBA33E7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86866A0-3067-44C2-9677-C5881AEBB9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F25C5B8-BFB0-4B19-9E3F-6EB270AD6E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94E61F9-6D3F-4D37-A1F5-869686EE8D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44187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9C9C6A-62B1-41FA-9880-F397E8C533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1B48B60-A206-4FB4-8F26-E44CE1439E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524E5B7-D666-4183-82C1-D0347698B9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34E7E18-5198-4B0A-8284-35012D8AA41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BD4C8AE-BD89-4FA8-BD40-808A2338BBE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9B145B6-3D16-478C-82E1-AEA6BDBC21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A1BD3D86-660C-445F-BB5C-187DCEFAB4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0AD4BE6-F37A-494E-A6F7-8741AF52B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5087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3886C2-4F27-407F-90D5-85C3A41433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147AF67-C32C-420D-97E4-295CB813E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F7928DD-41A2-4B65-82EE-6FEF86BEFD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3050EF4-6897-406B-82DA-4E14CB2572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5533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0CA1A071-B5DC-4716-B2A0-8E84774F12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B5502750-A5E4-407D-B9D3-C77C6DABC9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84C0C52-3A02-4122-8480-506910BC3E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1894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773EAD-F49D-4359-8C6E-A933E40E44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CB4890D-FCA5-4C19-9D77-10623DD1B8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32727CC-11CB-4576-A5BD-8D93733A06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B4597AC-92B5-4128-9ED2-F0961FA55A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4FDF610-2484-4B44-B2CB-F7D3110984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79E2C23-CA6B-41C1-976B-246F777826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9859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42AE22-C17D-4CF5-B5C1-88E9981698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20EF12C1-A147-4007-AAB7-B4F3AB10FE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2BC50CC-FBF2-4538-A14D-6CADB1740D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BE8A679-48E4-4A66-A68F-4CE3D096BE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CC113FC-523F-4377-AA35-C118508C75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726F7A6-BCDC-4FB3-9805-D746CA5B12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0521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E11BF6-E12A-4B07-9121-6922992FC8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88659AD-C19A-42C9-A919-7FA4D49A91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3A35A36-AF10-40F2-B96B-702410E29C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03A83D4-0E71-4862-AC94-786613DA8D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E61B924-CB36-4DB7-8E10-F25FB49284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956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0" r:id="rId1"/>
    <p:sldLayoutId id="2147483841" r:id="rId2"/>
    <p:sldLayoutId id="2147483842" r:id="rId3"/>
    <p:sldLayoutId id="2147483843" r:id="rId4"/>
    <p:sldLayoutId id="2147483844" r:id="rId5"/>
    <p:sldLayoutId id="2147483845" r:id="rId6"/>
    <p:sldLayoutId id="2147483846" r:id="rId7"/>
    <p:sldLayoutId id="2147483847" r:id="rId8"/>
    <p:sldLayoutId id="2147483848" r:id="rId9"/>
    <p:sldLayoutId id="2147483849" r:id="rId10"/>
    <p:sldLayoutId id="2147483850" r:id="rId11"/>
  </p:sldLayoutIdLst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404664"/>
            <a:ext cx="7883216" cy="3312368"/>
          </a:xfr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br>
              <a:rPr lang="ru-RU" sz="3600" dirty="0">
                <a:effectLst/>
                <a:latin typeface="Comic Sans MS"/>
                <a:ea typeface="Calibri"/>
                <a:cs typeface="Times New Roman"/>
              </a:rPr>
            </a:br>
            <a:r>
              <a:rPr lang="ru-RU" sz="3600" dirty="0">
                <a:effectLst/>
                <a:latin typeface="Comic Sans MS"/>
                <a:ea typeface="Calibri"/>
                <a:cs typeface="Times New Roman"/>
              </a:rPr>
              <a:t> </a:t>
            </a:r>
            <a:r>
              <a:rPr lang="ru-RU" sz="3400" dirty="0">
                <a:effectLst/>
                <a:latin typeface="Comic Sans MS"/>
                <a:ea typeface="Calibri"/>
                <a:cs typeface="Times New Roman"/>
              </a:rPr>
              <a:t>Методика проверки и оценки заданий с развернутым ответом:</a:t>
            </a:r>
            <a:br>
              <a:rPr lang="ru-RU" sz="3400" dirty="0">
                <a:effectLst/>
                <a:latin typeface="Comic Sans MS"/>
                <a:ea typeface="Calibri"/>
                <a:cs typeface="Times New Roman"/>
              </a:rPr>
            </a:br>
            <a:r>
              <a:rPr lang="ru-RU" sz="3400" dirty="0">
                <a:effectLst/>
                <a:latin typeface="Comic Sans MS"/>
                <a:ea typeface="Calibri"/>
                <a:cs typeface="Times New Roman"/>
              </a:rPr>
              <a:t> (задания 13-15)</a:t>
            </a:r>
            <a:endParaRPr lang="ru-RU" sz="34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021070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ircle/>
      </p:transition>
    </mc:Choice>
    <mc:Fallback xmlns="">
      <p:transition spd="slow">
        <p:circl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DF02D4A4-A925-4239-92CF-F66324436D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496" y="152636"/>
            <a:ext cx="9001000" cy="6804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492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BC4C625E-FCC7-4DE7-A11E-F1F9F5A738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504" y="116632"/>
            <a:ext cx="8898844" cy="6552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7685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7AC31FE9-68C4-4B54-94C5-CFA48CEDDE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9512" y="980728"/>
            <a:ext cx="8712968" cy="4392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4846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51CF146E-D3DD-44A5-AB87-F294F2B05CA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1520" y="188640"/>
            <a:ext cx="8784975" cy="6669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4705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30D960C3-E8EA-421E-9711-795558056B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1520" y="332656"/>
            <a:ext cx="8712967" cy="6192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2962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61FF5749-474D-456E-A82D-B2F219B845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7524" y="1340768"/>
            <a:ext cx="8568952" cy="396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6178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558B97BD-DB3E-45ED-90FD-5B8CBCC6E4D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7544" y="2060848"/>
            <a:ext cx="8352928" cy="2626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9191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EE89DA72-6ED5-4D6E-A358-B84B29F4E7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1520" y="188640"/>
            <a:ext cx="8712968" cy="6264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8214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6E6EDDF3-1A16-4CD8-8537-E1AC0A571D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9512" y="692696"/>
            <a:ext cx="8712968" cy="4896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6365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1B078018-1815-4992-9A1F-51BDBBBE9C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1520" y="2060848"/>
            <a:ext cx="8640960" cy="2345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13347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C04556A-7288-4B2A-875E-2458DECC3D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2920" y="404664"/>
            <a:ext cx="8183880" cy="6264696"/>
          </a:xfrm>
        </p:spPr>
        <p:txBody>
          <a:bodyPr>
            <a:normAutofit fontScale="70000" lnSpcReduction="20000"/>
          </a:bodyPr>
          <a:lstStyle/>
          <a:p>
            <a:pPr marL="347472" lvl="1" indent="0" algn="ctr">
              <a:buNone/>
            </a:pPr>
            <a:r>
              <a:rPr lang="ru-RU" sz="31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оценивания выполнения отдельных заданий и экзаменационной работы в целом</a:t>
            </a:r>
          </a:p>
          <a:p>
            <a:pPr marL="0" indent="0" algn="just">
              <a:buNone/>
            </a:pP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Оценивание правильности выполнения заданий, предусматривающих краткий ответ, осуществляется с использованием специальных аппаратно-программных средств.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Правильное решение каждого из заданий 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1–11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оценивается 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баллом. Задание считается выполненным верно, если экзаменуемый дал правильный ответ в виде целого числа или конечной десятичной дроби.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Решения заданий с развёрнутым ответом оцениваются от 0 до 4 баллов. Полное правильное решение каждого из заданий 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12, 14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оценивается 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баллами; каждого из заданий 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3 баллами; каждого из заданий 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баллами.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Проверка выполнения заданий 12–18 проводится экспертами на основе разработанной системы критериев оценивания.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Максимальный первичный балл за выполнение экзаменационной работы – 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31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321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F78F184D-81A7-4D18-9599-1565C7ACE7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3528" y="332656"/>
            <a:ext cx="8424936" cy="6120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17337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AA8AF1D4-7802-4C28-AB58-421C1CCFCF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7544" y="188640"/>
            <a:ext cx="8208912" cy="324036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B05DDE2-CDF0-4B47-9F15-D3E065141B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5696" y="3212976"/>
            <a:ext cx="5256584" cy="345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1870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EA59F493-AE4C-4418-B94B-CC931C40F0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1520" y="548680"/>
            <a:ext cx="8496943" cy="554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4102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E46F5192-E45D-4D53-8EB0-6C51A113B1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1181" y="2399875"/>
            <a:ext cx="8601638" cy="2058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5650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144612ED-0748-472F-8477-923598D3360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1520" y="548680"/>
            <a:ext cx="8640960" cy="5616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17500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1F294E75-AA1A-414F-BFD6-7932BEA4CA1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6014" y="764704"/>
            <a:ext cx="8146426" cy="5278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1570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4A0AEEBD-126E-4521-8B49-BF51B73939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5536" y="1916832"/>
            <a:ext cx="8568951" cy="2121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85354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B4E33BDF-C22E-4D4B-9AB7-149FA3E12C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1520" y="188640"/>
            <a:ext cx="8640960" cy="6247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22047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3C984CD2-89E1-420B-A1C6-F2B3E49D86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3528" y="1484784"/>
            <a:ext cx="8695895" cy="3525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69988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>
            <a:extLst>
              <a:ext uri="{FF2B5EF4-FFF2-40B4-BE49-F238E27FC236}">
                <a16:creationId xmlns:a16="http://schemas.microsoft.com/office/drawing/2014/main" id="{239CEC53-E46C-4602-9DA1-6D7ED73CAB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504" y="1844824"/>
            <a:ext cx="8856984" cy="2960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7179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B584107F-E8B3-4B1F-856C-DC21D42FC4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3528" y="555128"/>
            <a:ext cx="8568952" cy="5610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404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FD6BE25C-F0F1-4FE1-A249-F9A267A911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504" y="188640"/>
            <a:ext cx="8928992" cy="6552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231897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00B32963-5C38-42C7-8316-3AED86CB3D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4584" y="188640"/>
            <a:ext cx="8869904" cy="6408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54915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D329077D-6DDC-445D-8F21-33A70AC44E2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9512" y="2492896"/>
            <a:ext cx="8784976" cy="18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19073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0B30D56D-A7A9-461D-8F2A-CE67F10AE4D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504" y="188640"/>
            <a:ext cx="8928992" cy="6480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61281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FF93680F-F3C0-4589-8D14-53F7A847A9E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504" y="404664"/>
            <a:ext cx="8856983" cy="576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10042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BCDB9887-DEA3-4A24-9925-9DD231AD79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5536" y="2132856"/>
            <a:ext cx="8568952" cy="251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05665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3B9589CD-860C-4755-A7B6-9B671FDAFA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504" y="260648"/>
            <a:ext cx="8856984" cy="6408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349954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DCABC5E6-D2ED-4860-9301-EAF53AC923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1520" y="260648"/>
            <a:ext cx="8568952" cy="6264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189740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9963078F-A7C7-44AB-ADB0-3CA36246FBD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476672"/>
            <a:ext cx="9143999" cy="5003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81127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1446476A-31F6-4980-B5D5-B600C02CD9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5536" y="188640"/>
            <a:ext cx="8424936" cy="6552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5843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283FFF5C-08B4-446F-8D6C-D531B58486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9512" y="908720"/>
            <a:ext cx="8784976" cy="475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284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936F2B96-AD2E-4C88-8650-1DB58A282A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7544" y="116632"/>
            <a:ext cx="8352928" cy="6624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19765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41655031-26DC-4554-A32B-33B1736495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504" y="260648"/>
            <a:ext cx="8784976" cy="6264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45156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F7595399-B07A-4B6F-8D0F-9D2E2E3CA8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7544" y="260648"/>
            <a:ext cx="8424936" cy="6192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763245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F0BCCC57-16AB-40C1-8F08-54F70693DD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7544" y="836712"/>
            <a:ext cx="8462774" cy="4740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84438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1B771BCA-9E61-4CB8-8C27-BEF63AB301F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3568" y="2060848"/>
            <a:ext cx="8136903" cy="2675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4289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>
            <a:extLst>
              <a:ext uri="{FF2B5EF4-FFF2-40B4-BE49-F238E27FC236}">
                <a16:creationId xmlns:a16="http://schemas.microsoft.com/office/drawing/2014/main" id="{26454A0D-5719-4A03-876A-5D97B70F9E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03649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74715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CFE6B1CF-65CA-4E0F-955B-A680F22CA5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3528" y="1916832"/>
            <a:ext cx="8640960" cy="3071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33839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7F090DAB-4F7D-4AD9-B040-32B466F039F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9552" y="404664"/>
            <a:ext cx="8208912" cy="5832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82621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5104415E-71AC-4045-88BF-ABA5CEB223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504" y="764704"/>
            <a:ext cx="8712968" cy="5103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7639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05C78D60-5D12-4342-987B-C1593B88F0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504" y="2060849"/>
            <a:ext cx="8784976" cy="2232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3918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FE05E18A-ADE4-41EA-95BF-F2CB12A8DD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3528" y="548680"/>
            <a:ext cx="8317552" cy="252028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E01DE98-250C-458B-AD27-772086EE02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" y="2852936"/>
            <a:ext cx="8138160" cy="3240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510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3B495090-95E5-4A0A-9B45-2446DB36ED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5536" y="260648"/>
            <a:ext cx="8496944" cy="6192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66310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7A262F76-A452-4721-B66F-DCF4B53B31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9512" y="476672"/>
            <a:ext cx="8856984" cy="547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64188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D8C76353-BBF4-4DE4-920F-988FE69F89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7544" y="2420888"/>
            <a:ext cx="8280920" cy="2224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870410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81D3679C-26F1-4BA6-B770-57C5B5E52B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15112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4494F9A7-D4FC-4D51-AEC5-F22D637A01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44624"/>
            <a:ext cx="9036496" cy="6696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22192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57121A78-26BC-4291-8932-CAE505579F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504" y="2060848"/>
            <a:ext cx="8856985" cy="2448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402938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2">
            <a:extLst>
              <a:ext uri="{FF2B5EF4-FFF2-40B4-BE49-F238E27FC236}">
                <a16:creationId xmlns:a16="http://schemas.microsoft.com/office/drawing/2014/main" id="{7133DA5F-1AB4-4F85-A949-00A42B60D9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5536" y="692696"/>
            <a:ext cx="8496944" cy="590465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8B414AB-AFCF-4EA7-8F35-C67B97BD5E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6632"/>
            <a:ext cx="3856054" cy="480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031461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EA4C0A80-BF44-449D-8D97-99440BF30E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55577" y="2060849"/>
            <a:ext cx="8064896" cy="1800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24488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>
            <a:extLst>
              <a:ext uri="{FF2B5EF4-FFF2-40B4-BE49-F238E27FC236}">
                <a16:creationId xmlns:a16="http://schemas.microsoft.com/office/drawing/2014/main" id="{6AC197A0-A11F-4468-918B-74EF8ADE55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504" y="116632"/>
            <a:ext cx="8955126" cy="6624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66765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EE7EC22F-B4B6-408D-8A0A-A97B8C4A29C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504" y="44624"/>
            <a:ext cx="8928991" cy="6696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0861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8F07EECE-9A45-4F42-A39B-1FDFFB9B1D0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9512" y="764704"/>
            <a:ext cx="8640960" cy="504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554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64147477-6CE7-495B-8E72-7F50EBA456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504" y="0"/>
            <a:ext cx="8928992" cy="6741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27002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8FA32FF1-C998-498A-BF9C-92AA1179446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9512" y="0"/>
            <a:ext cx="8784976" cy="6741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37631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13005348-0F30-4954-AEA4-F91F7DD3D8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60529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3AD26A87-5840-4E14-8F48-1F3DA09F35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22111"/>
            <a:ext cx="9144000" cy="6977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44815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9783C249-3C4A-409E-9150-21A441C248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2132856"/>
            <a:ext cx="8892480" cy="2243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62224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40EBA566-CA1B-4155-A48F-D3E46186E8F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44624"/>
            <a:ext cx="9144000" cy="6813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80508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758A241F-8F1C-4B40-8962-9A1FF42EC9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3528" y="2132856"/>
            <a:ext cx="8640960" cy="2856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68516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62630C1F-F0BC-4DB6-86E6-BA4B0E627F1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9512" y="0"/>
            <a:ext cx="878497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1676356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D417E33D-3149-47F7-A03E-FAF5C4AD47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504" y="1556792"/>
            <a:ext cx="8928992" cy="3409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06304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CB8E9702-46EC-429B-9497-83F6AA44A2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9738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5C14F712-C9D5-4051-B213-441BDE7BE6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9512" y="548680"/>
            <a:ext cx="8856984" cy="5328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783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>
            <a:extLst>
              <a:ext uri="{FF2B5EF4-FFF2-40B4-BE49-F238E27FC236}">
                <a16:creationId xmlns:a16="http://schemas.microsoft.com/office/drawing/2014/main" id="{1774DE63-0970-49E5-BB67-A24E46C20C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1520" y="2505670"/>
            <a:ext cx="8640960" cy="184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11483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>
            <a:extLst>
              <a:ext uri="{FF2B5EF4-FFF2-40B4-BE49-F238E27FC236}">
                <a16:creationId xmlns:a16="http://schemas.microsoft.com/office/drawing/2014/main" id="{E2911F5D-F629-4E21-8949-D21E6EBE36A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497" y="419136"/>
            <a:ext cx="9001000" cy="643886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5DF7652-A6C9-45B6-B51A-C1C121AB94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0"/>
            <a:ext cx="2651990" cy="419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026483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D0A911C6-936F-4C47-B084-431FA7776D0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3528" y="2564905"/>
            <a:ext cx="8640960" cy="1512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3278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D64C7A39-F61A-477B-95F1-C5D39B361F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5536" y="404664"/>
            <a:ext cx="8496944" cy="5832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65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137DADC7-58FF-44AC-9EAC-90BC8CA3F1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1520" y="188640"/>
            <a:ext cx="8640960" cy="6669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027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4333</TotalTime>
  <Words>148</Words>
  <Application>Microsoft Office PowerPoint</Application>
  <PresentationFormat>Экран (4:3)</PresentationFormat>
  <Paragraphs>8</Paragraphs>
  <Slides>72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72</vt:i4>
      </vt:variant>
    </vt:vector>
  </HeadingPairs>
  <TitlesOfParts>
    <vt:vector size="78" baseType="lpstr">
      <vt:lpstr>Arial</vt:lpstr>
      <vt:lpstr>Calibri</vt:lpstr>
      <vt:lpstr>Calibri Light</vt:lpstr>
      <vt:lpstr>Comic Sans MS</vt:lpstr>
      <vt:lpstr>Times New Roman</vt:lpstr>
      <vt:lpstr>Тема Office</vt:lpstr>
      <vt:lpstr>  Методика проверки и оценки заданий с развернутым ответом:  (задания 13-15)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Математика  ЕГЭ 2017-18</dc:title>
  <dc:creator>Марьяна</dc:creator>
  <cp:lastModifiedBy>User</cp:lastModifiedBy>
  <cp:revision>250</cp:revision>
  <dcterms:modified xsi:type="dcterms:W3CDTF">2022-02-24T19:57:49Z</dcterms:modified>
</cp:coreProperties>
</file>