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Федеральные государственные образовательные стандарты и федеральные образовательные программы: новая реальность в работе учителя</a:t>
            </a:r>
          </a:p>
        </p:txBody>
      </p:sp>
    </p:spTree>
    <p:extLst>
      <p:ext uri="{BB962C8B-B14F-4D97-AF65-F5344CB8AC3E}">
        <p14:creationId xmlns:p14="http://schemas.microsoft.com/office/powerpoint/2010/main" val="826778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54263"/>
            <a:ext cx="5949950" cy="214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16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54263"/>
            <a:ext cx="5949950" cy="214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26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431925"/>
            <a:ext cx="5949950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60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270125"/>
            <a:ext cx="5949950" cy="231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03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070100"/>
            <a:ext cx="5949950" cy="271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9835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52625"/>
            <a:ext cx="594995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5229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00200"/>
            <a:ext cx="594995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285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14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Федеральные государственные образовательные стандарты и федеральные образовательные программы: новая реальность в работе учителя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Федеральные государственные образовательные стандарты и федеральные образовательные программы: новая реальность в работе учителя</dc:title>
  <dc:creator>302</dc:creator>
  <cp:lastModifiedBy>302</cp:lastModifiedBy>
  <cp:revision>1</cp:revision>
  <dcterms:created xsi:type="dcterms:W3CDTF">2024-01-25T13:41:54Z</dcterms:created>
  <dcterms:modified xsi:type="dcterms:W3CDTF">2024-01-25T13:44:35Z</dcterms:modified>
</cp:coreProperties>
</file>