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92" r:id="rId3"/>
    <p:sldId id="257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94" r:id="rId16"/>
    <p:sldId id="273" r:id="rId17"/>
    <p:sldId id="274" r:id="rId18"/>
    <p:sldId id="275" r:id="rId19"/>
    <p:sldId id="276" r:id="rId20"/>
    <p:sldId id="277" r:id="rId21"/>
    <p:sldId id="278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90" r:id="rId32"/>
    <p:sldId id="291" r:id="rId33"/>
    <p:sldId id="295" r:id="rId34"/>
    <p:sldId id="296" r:id="rId35"/>
    <p:sldId id="297" r:id="rId36"/>
    <p:sldId id="298" r:id="rId37"/>
    <p:sldId id="299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361" autoAdjust="0"/>
    <p:restoredTop sz="94660"/>
  </p:normalViewPr>
  <p:slideViewPr>
    <p:cSldViewPr snapToGrid="0">
      <p:cViewPr>
        <p:scale>
          <a:sx n="84" d="100"/>
          <a:sy n="84" d="100"/>
        </p:scale>
        <p:origin x="-564" y="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1F9609-03E0-4958-949E-2858D43ED08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9808C50-45D5-4AC2-AF66-1264EA3A2E14}">
      <dgm:prSet phldrT="[Текст]"/>
      <dgm:spPr/>
      <dgm:t>
        <a:bodyPr/>
        <a:lstStyle/>
        <a:p>
          <a:r>
            <a:rPr lang="ru-RU" dirty="0" smtClean="0"/>
            <a:t>Унт Инге </a:t>
          </a:r>
          <a:r>
            <a:rPr lang="ru-RU" dirty="0" err="1" smtClean="0"/>
            <a:t>Эриховна</a:t>
          </a:r>
          <a:r>
            <a:rPr lang="ru-RU" dirty="0" smtClean="0"/>
            <a:t> </a:t>
          </a:r>
          <a:endParaRPr lang="ru-RU" dirty="0"/>
        </a:p>
      </dgm:t>
    </dgm:pt>
    <dgm:pt modelId="{4B244837-35C8-4F30-A024-C1B4D546196D}" type="parTrans" cxnId="{1AB29213-F617-4E41-B34C-142A72FEB429}">
      <dgm:prSet/>
      <dgm:spPr/>
      <dgm:t>
        <a:bodyPr/>
        <a:lstStyle/>
        <a:p>
          <a:endParaRPr lang="ru-RU"/>
        </a:p>
      </dgm:t>
    </dgm:pt>
    <dgm:pt modelId="{B685476B-F78D-4AD4-80E7-43B96ACA89CF}" type="sibTrans" cxnId="{1AB29213-F617-4E41-B34C-142A72FEB429}">
      <dgm:prSet/>
      <dgm:spPr/>
      <dgm:t>
        <a:bodyPr/>
        <a:lstStyle/>
        <a:p>
          <a:endParaRPr lang="ru-RU"/>
        </a:p>
      </dgm:t>
    </dgm:pt>
    <dgm:pt modelId="{86E0701B-0D1A-42E0-814F-0E90B616D855}">
      <dgm:prSet phldrT="[Текст]" custT="1"/>
      <dgm:spPr/>
      <dgm:t>
        <a:bodyPr/>
        <a:lstStyle/>
        <a:p>
          <a:r>
            <a:rPr lang="ru-RU" sz="1800" dirty="0" smtClean="0"/>
            <a:t>доктор педагогических наук, профессор НИИ педагогики Эстонии, автор широко распространённой системы индивидуализации учебных заданий</a:t>
          </a:r>
          <a:endParaRPr lang="ru-RU" sz="1800" dirty="0"/>
        </a:p>
      </dgm:t>
    </dgm:pt>
    <dgm:pt modelId="{F1260A4B-BFA9-4121-9DDF-2A4A7859CDE2}" type="parTrans" cxnId="{47E5D72A-8FE1-40FA-8B87-A09E88463A27}">
      <dgm:prSet/>
      <dgm:spPr/>
      <dgm:t>
        <a:bodyPr/>
        <a:lstStyle/>
        <a:p>
          <a:endParaRPr lang="ru-RU"/>
        </a:p>
      </dgm:t>
    </dgm:pt>
    <dgm:pt modelId="{D6B7F169-A7BC-40C0-9478-1A5D9F4B9FD5}" type="sibTrans" cxnId="{47E5D72A-8FE1-40FA-8B87-A09E88463A27}">
      <dgm:prSet/>
      <dgm:spPr/>
      <dgm:t>
        <a:bodyPr/>
        <a:lstStyle/>
        <a:p>
          <a:endParaRPr lang="ru-RU"/>
        </a:p>
      </dgm:t>
    </dgm:pt>
    <dgm:pt modelId="{6223BCCE-9EAB-4B16-A67B-77A185B3B609}">
      <dgm:prSet phldrT="[Текст]"/>
      <dgm:spPr/>
      <dgm:t>
        <a:bodyPr/>
        <a:lstStyle/>
        <a:p>
          <a:r>
            <a:rPr lang="ru-RU" dirty="0" err="1" smtClean="0"/>
            <a:t>Границкая</a:t>
          </a:r>
          <a:r>
            <a:rPr lang="ru-RU" dirty="0" smtClean="0"/>
            <a:t> Антонина Сергеевна </a:t>
          </a:r>
          <a:endParaRPr lang="ru-RU" dirty="0"/>
        </a:p>
      </dgm:t>
    </dgm:pt>
    <dgm:pt modelId="{1BE748BD-D32D-4071-B5EC-941D8B303004}" type="parTrans" cxnId="{58E7D38C-A493-41CB-BCF5-13F27FD5A973}">
      <dgm:prSet/>
      <dgm:spPr/>
      <dgm:t>
        <a:bodyPr/>
        <a:lstStyle/>
        <a:p>
          <a:endParaRPr lang="ru-RU"/>
        </a:p>
      </dgm:t>
    </dgm:pt>
    <dgm:pt modelId="{A3A45BC5-F913-4260-9157-66CD0E7A7680}" type="sibTrans" cxnId="{58E7D38C-A493-41CB-BCF5-13F27FD5A973}">
      <dgm:prSet/>
      <dgm:spPr/>
      <dgm:t>
        <a:bodyPr/>
        <a:lstStyle/>
        <a:p>
          <a:endParaRPr lang="ru-RU"/>
        </a:p>
      </dgm:t>
    </dgm:pt>
    <dgm:pt modelId="{79C2457D-B15F-448F-A01C-674154DBC479}">
      <dgm:prSet phldrT="[Текст]" custT="1"/>
      <dgm:spPr/>
      <dgm:t>
        <a:bodyPr/>
        <a:lstStyle/>
        <a:p>
          <a:r>
            <a:rPr lang="ru-RU" sz="1800" dirty="0" smtClean="0"/>
            <a:t>профессор Института иностранных языков им. Мориса Тореза, разработала авторскую технологию адаптивного обучения в школе</a:t>
          </a:r>
          <a:endParaRPr lang="ru-RU" sz="1800" dirty="0"/>
        </a:p>
      </dgm:t>
    </dgm:pt>
    <dgm:pt modelId="{33896E9F-FACC-4E35-A49E-1F3A0BF126B6}" type="parTrans" cxnId="{91CF934D-089B-494E-A815-BA2AFD93BC59}">
      <dgm:prSet/>
      <dgm:spPr/>
      <dgm:t>
        <a:bodyPr/>
        <a:lstStyle/>
        <a:p>
          <a:endParaRPr lang="ru-RU"/>
        </a:p>
      </dgm:t>
    </dgm:pt>
    <dgm:pt modelId="{BFB20F85-2393-4979-BAD2-D152386A72BB}" type="sibTrans" cxnId="{91CF934D-089B-494E-A815-BA2AFD93BC59}">
      <dgm:prSet/>
      <dgm:spPr/>
      <dgm:t>
        <a:bodyPr/>
        <a:lstStyle/>
        <a:p>
          <a:endParaRPr lang="ru-RU"/>
        </a:p>
      </dgm:t>
    </dgm:pt>
    <dgm:pt modelId="{A80B29CD-A8A4-4821-9D5E-640A4C34381C}">
      <dgm:prSet/>
      <dgm:spPr/>
      <dgm:t>
        <a:bodyPr/>
        <a:lstStyle/>
        <a:p>
          <a:r>
            <a:rPr lang="ru-RU" dirty="0" err="1" smtClean="0"/>
            <a:t>Шадриков</a:t>
          </a:r>
          <a:r>
            <a:rPr lang="ru-RU" dirty="0" smtClean="0"/>
            <a:t> Владимир Дмитриевич </a:t>
          </a:r>
          <a:endParaRPr lang="ru-RU" dirty="0"/>
        </a:p>
      </dgm:t>
    </dgm:pt>
    <dgm:pt modelId="{11FDC898-B763-42A9-B18D-864944715879}" type="parTrans" cxnId="{58EF3325-986C-49D7-A4AB-C61D580DFA42}">
      <dgm:prSet/>
      <dgm:spPr/>
      <dgm:t>
        <a:bodyPr/>
        <a:lstStyle/>
        <a:p>
          <a:endParaRPr lang="ru-RU"/>
        </a:p>
      </dgm:t>
    </dgm:pt>
    <dgm:pt modelId="{1B1DE02E-CFB2-4768-91D5-3211B0B72F9F}" type="sibTrans" cxnId="{58EF3325-986C-49D7-A4AB-C61D580DFA42}">
      <dgm:prSet/>
      <dgm:spPr/>
      <dgm:t>
        <a:bodyPr/>
        <a:lstStyle/>
        <a:p>
          <a:endParaRPr lang="ru-RU"/>
        </a:p>
      </dgm:t>
    </dgm:pt>
    <dgm:pt modelId="{D6633853-ABF6-4142-A291-A770D24A93F8}">
      <dgm:prSet custT="1"/>
      <dgm:spPr/>
      <dgm:t>
        <a:bodyPr/>
        <a:lstStyle/>
        <a:p>
          <a:r>
            <a:rPr lang="ru-RU" sz="1800" dirty="0" smtClean="0"/>
            <a:t>профессор Института иностранных языков им. Мориса Тореза, разработала авторскую технологию адаптивного обучения в школе</a:t>
          </a:r>
          <a:endParaRPr lang="ru-RU" sz="1800" dirty="0"/>
        </a:p>
      </dgm:t>
    </dgm:pt>
    <dgm:pt modelId="{29CDC998-BB2C-447C-AB03-EE3D75BE2DAB}" type="parTrans" cxnId="{1990FE54-0EC4-4B35-89ED-312989863946}">
      <dgm:prSet/>
      <dgm:spPr/>
      <dgm:t>
        <a:bodyPr/>
        <a:lstStyle/>
        <a:p>
          <a:endParaRPr lang="ru-RU"/>
        </a:p>
      </dgm:t>
    </dgm:pt>
    <dgm:pt modelId="{102507E0-57D3-498F-B890-2B16F58979E9}" type="sibTrans" cxnId="{1990FE54-0EC4-4B35-89ED-312989863946}">
      <dgm:prSet/>
      <dgm:spPr/>
      <dgm:t>
        <a:bodyPr/>
        <a:lstStyle/>
        <a:p>
          <a:endParaRPr lang="ru-RU"/>
        </a:p>
      </dgm:t>
    </dgm:pt>
    <dgm:pt modelId="{30B2CC98-C860-45EF-8ED3-308E142F178C}" type="pres">
      <dgm:prSet presAssocID="{041F9609-03E0-4958-949E-2858D43ED08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C6F82D5-F405-4AA8-AE2C-244EB00C5D9E}" type="pres">
      <dgm:prSet presAssocID="{39808C50-45D5-4AC2-AF66-1264EA3A2E1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177B8B-C80B-4508-BC85-4B2C5619DDA8}" type="pres">
      <dgm:prSet presAssocID="{39808C50-45D5-4AC2-AF66-1264EA3A2E14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B7863E-2CD4-427D-B113-C95FEB822458}" type="pres">
      <dgm:prSet presAssocID="{A80B29CD-A8A4-4821-9D5E-640A4C34381C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C07413-55AF-4158-A207-10A317C45EA3}" type="pres">
      <dgm:prSet presAssocID="{A80B29CD-A8A4-4821-9D5E-640A4C34381C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7B25B0-C618-42E3-8FF4-7DC82E13903B}" type="pres">
      <dgm:prSet presAssocID="{6223BCCE-9EAB-4B16-A67B-77A185B3B60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D54F15-631B-4843-A5E8-998DFA295ED2}" type="pres">
      <dgm:prSet presAssocID="{6223BCCE-9EAB-4B16-A67B-77A185B3B609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D9BC3D5-3C12-4ACF-B9DA-34EEDFD5CEF5}" type="presOf" srcId="{86E0701B-0D1A-42E0-814F-0E90B616D855}" destId="{1D177B8B-C80B-4508-BC85-4B2C5619DDA8}" srcOrd="0" destOrd="0" presId="urn:microsoft.com/office/officeart/2005/8/layout/vList2"/>
    <dgm:cxn modelId="{47E5D72A-8FE1-40FA-8B87-A09E88463A27}" srcId="{39808C50-45D5-4AC2-AF66-1264EA3A2E14}" destId="{86E0701B-0D1A-42E0-814F-0E90B616D855}" srcOrd="0" destOrd="0" parTransId="{F1260A4B-BFA9-4121-9DDF-2A4A7859CDE2}" sibTransId="{D6B7F169-A7BC-40C0-9478-1A5D9F4B9FD5}"/>
    <dgm:cxn modelId="{91CF934D-089B-494E-A815-BA2AFD93BC59}" srcId="{6223BCCE-9EAB-4B16-A67B-77A185B3B609}" destId="{79C2457D-B15F-448F-A01C-674154DBC479}" srcOrd="0" destOrd="0" parTransId="{33896E9F-FACC-4E35-A49E-1F3A0BF126B6}" sibTransId="{BFB20F85-2393-4979-BAD2-D152386A72BB}"/>
    <dgm:cxn modelId="{3EBF77F0-2768-4EDF-A84B-FB8C6C43628A}" type="presOf" srcId="{A80B29CD-A8A4-4821-9D5E-640A4C34381C}" destId="{5EB7863E-2CD4-427D-B113-C95FEB822458}" srcOrd="0" destOrd="0" presId="urn:microsoft.com/office/officeart/2005/8/layout/vList2"/>
    <dgm:cxn modelId="{EDF3EA4A-A791-49D2-871F-1AAB5D83915C}" type="presOf" srcId="{39808C50-45D5-4AC2-AF66-1264EA3A2E14}" destId="{0C6F82D5-F405-4AA8-AE2C-244EB00C5D9E}" srcOrd="0" destOrd="0" presId="urn:microsoft.com/office/officeart/2005/8/layout/vList2"/>
    <dgm:cxn modelId="{2211D2FC-5033-4474-8323-903A4AE44070}" type="presOf" srcId="{041F9609-03E0-4958-949E-2858D43ED081}" destId="{30B2CC98-C860-45EF-8ED3-308E142F178C}" srcOrd="0" destOrd="0" presId="urn:microsoft.com/office/officeart/2005/8/layout/vList2"/>
    <dgm:cxn modelId="{58EF3325-986C-49D7-A4AB-C61D580DFA42}" srcId="{041F9609-03E0-4958-949E-2858D43ED081}" destId="{A80B29CD-A8A4-4821-9D5E-640A4C34381C}" srcOrd="1" destOrd="0" parTransId="{11FDC898-B763-42A9-B18D-864944715879}" sibTransId="{1B1DE02E-CFB2-4768-91D5-3211B0B72F9F}"/>
    <dgm:cxn modelId="{1AB29213-F617-4E41-B34C-142A72FEB429}" srcId="{041F9609-03E0-4958-949E-2858D43ED081}" destId="{39808C50-45D5-4AC2-AF66-1264EA3A2E14}" srcOrd="0" destOrd="0" parTransId="{4B244837-35C8-4F30-A024-C1B4D546196D}" sibTransId="{B685476B-F78D-4AD4-80E7-43B96ACA89CF}"/>
    <dgm:cxn modelId="{892BF28E-2A82-4D8F-ACF9-0837E89E15CF}" type="presOf" srcId="{6223BCCE-9EAB-4B16-A67B-77A185B3B609}" destId="{C47B25B0-C618-42E3-8FF4-7DC82E13903B}" srcOrd="0" destOrd="0" presId="urn:microsoft.com/office/officeart/2005/8/layout/vList2"/>
    <dgm:cxn modelId="{58E7D38C-A493-41CB-BCF5-13F27FD5A973}" srcId="{041F9609-03E0-4958-949E-2858D43ED081}" destId="{6223BCCE-9EAB-4B16-A67B-77A185B3B609}" srcOrd="2" destOrd="0" parTransId="{1BE748BD-D32D-4071-B5EC-941D8B303004}" sibTransId="{A3A45BC5-F913-4260-9157-66CD0E7A7680}"/>
    <dgm:cxn modelId="{CCB74827-CADA-47BA-9E54-F0F7AA367FEC}" type="presOf" srcId="{D6633853-ABF6-4142-A291-A770D24A93F8}" destId="{C5C07413-55AF-4158-A207-10A317C45EA3}" srcOrd="0" destOrd="0" presId="urn:microsoft.com/office/officeart/2005/8/layout/vList2"/>
    <dgm:cxn modelId="{A59F7BE8-F2D2-40B7-A8A7-E434DB922435}" type="presOf" srcId="{79C2457D-B15F-448F-A01C-674154DBC479}" destId="{DBD54F15-631B-4843-A5E8-998DFA295ED2}" srcOrd="0" destOrd="0" presId="urn:microsoft.com/office/officeart/2005/8/layout/vList2"/>
    <dgm:cxn modelId="{1990FE54-0EC4-4B35-89ED-312989863946}" srcId="{A80B29CD-A8A4-4821-9D5E-640A4C34381C}" destId="{D6633853-ABF6-4142-A291-A770D24A93F8}" srcOrd="0" destOrd="0" parTransId="{29CDC998-BB2C-447C-AB03-EE3D75BE2DAB}" sibTransId="{102507E0-57D3-498F-B890-2B16F58979E9}"/>
    <dgm:cxn modelId="{3034C5CA-EE7D-4FE7-A4DB-5A08E0F11121}" type="presParOf" srcId="{30B2CC98-C860-45EF-8ED3-308E142F178C}" destId="{0C6F82D5-F405-4AA8-AE2C-244EB00C5D9E}" srcOrd="0" destOrd="0" presId="urn:microsoft.com/office/officeart/2005/8/layout/vList2"/>
    <dgm:cxn modelId="{2FC2188B-BA8D-4BC3-94BB-98DCAE745847}" type="presParOf" srcId="{30B2CC98-C860-45EF-8ED3-308E142F178C}" destId="{1D177B8B-C80B-4508-BC85-4B2C5619DDA8}" srcOrd="1" destOrd="0" presId="urn:microsoft.com/office/officeart/2005/8/layout/vList2"/>
    <dgm:cxn modelId="{682D9521-C90C-4AF2-8AA5-E1164F0203B7}" type="presParOf" srcId="{30B2CC98-C860-45EF-8ED3-308E142F178C}" destId="{5EB7863E-2CD4-427D-B113-C95FEB822458}" srcOrd="2" destOrd="0" presId="urn:microsoft.com/office/officeart/2005/8/layout/vList2"/>
    <dgm:cxn modelId="{5814D122-C3E6-4CFB-AD17-10185DB48ED0}" type="presParOf" srcId="{30B2CC98-C860-45EF-8ED3-308E142F178C}" destId="{C5C07413-55AF-4158-A207-10A317C45EA3}" srcOrd="3" destOrd="0" presId="urn:microsoft.com/office/officeart/2005/8/layout/vList2"/>
    <dgm:cxn modelId="{01261754-810B-4786-B212-930B134740B9}" type="presParOf" srcId="{30B2CC98-C860-45EF-8ED3-308E142F178C}" destId="{C47B25B0-C618-42E3-8FF4-7DC82E13903B}" srcOrd="4" destOrd="0" presId="urn:microsoft.com/office/officeart/2005/8/layout/vList2"/>
    <dgm:cxn modelId="{420F7B02-B357-496D-A010-9AB403223C05}" type="presParOf" srcId="{30B2CC98-C860-45EF-8ED3-308E142F178C}" destId="{DBD54F15-631B-4843-A5E8-998DFA295ED2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4A61E65-C1EA-4E15-8A4B-42D76DED4776}" type="doc">
      <dgm:prSet loTypeId="urn:microsoft.com/office/officeart/2005/8/layout/radial1" loCatId="cycle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3AC81F69-0A85-42D5-B53D-1034CED418AD}">
      <dgm:prSet phldrT="[Текст]"/>
      <dgm:spPr/>
      <dgm:t>
        <a:bodyPr/>
        <a:lstStyle/>
        <a:p>
          <a:r>
            <a:rPr lang="ru-RU" dirty="0" smtClean="0"/>
            <a:t>Способы обучения</a:t>
          </a:r>
          <a:endParaRPr lang="ru-RU" dirty="0"/>
        </a:p>
      </dgm:t>
    </dgm:pt>
    <dgm:pt modelId="{FC519F0A-7D5E-43B0-889F-AA7BDE94FE6D}" type="parTrans" cxnId="{7465880C-36C4-454F-B90F-38ADDDC22369}">
      <dgm:prSet/>
      <dgm:spPr/>
      <dgm:t>
        <a:bodyPr/>
        <a:lstStyle/>
        <a:p>
          <a:endParaRPr lang="ru-RU"/>
        </a:p>
      </dgm:t>
    </dgm:pt>
    <dgm:pt modelId="{EDA8FCD0-1865-4939-B0F1-E964B067C53F}" type="sibTrans" cxnId="{7465880C-36C4-454F-B90F-38ADDDC22369}">
      <dgm:prSet/>
      <dgm:spPr/>
      <dgm:t>
        <a:bodyPr/>
        <a:lstStyle/>
        <a:p>
          <a:endParaRPr lang="ru-RU"/>
        </a:p>
      </dgm:t>
    </dgm:pt>
    <dgm:pt modelId="{66B279A3-D8BA-4E08-BE26-9012E16ACDCD}">
      <dgm:prSet phldrT="[Текст]"/>
      <dgm:spPr/>
      <dgm:t>
        <a:bodyPr/>
        <a:lstStyle/>
        <a:p>
          <a:r>
            <a:rPr lang="ru-RU" dirty="0" smtClean="0"/>
            <a:t>Занятия в классе</a:t>
          </a:r>
          <a:endParaRPr lang="ru-RU" dirty="0"/>
        </a:p>
      </dgm:t>
    </dgm:pt>
    <dgm:pt modelId="{5F73EBDB-DE8A-4231-B9D4-95CC38F2CFB6}" type="parTrans" cxnId="{1113CBC7-676B-403E-AC21-BF81ECAEEFDA}">
      <dgm:prSet/>
      <dgm:spPr/>
      <dgm:t>
        <a:bodyPr/>
        <a:lstStyle/>
        <a:p>
          <a:endParaRPr lang="ru-RU"/>
        </a:p>
      </dgm:t>
    </dgm:pt>
    <dgm:pt modelId="{1E718568-1745-4181-8CD1-5E4B872A5C8A}" type="sibTrans" cxnId="{1113CBC7-676B-403E-AC21-BF81ECAEEFDA}">
      <dgm:prSet/>
      <dgm:spPr/>
      <dgm:t>
        <a:bodyPr/>
        <a:lstStyle/>
        <a:p>
          <a:endParaRPr lang="ru-RU"/>
        </a:p>
      </dgm:t>
    </dgm:pt>
    <dgm:pt modelId="{E14E6C4E-9943-44E8-9032-7DAEDCEE741A}">
      <dgm:prSet phldrT="[Текст]"/>
      <dgm:spPr/>
      <dgm:t>
        <a:bodyPr/>
        <a:lstStyle/>
        <a:p>
          <a:r>
            <a:rPr lang="ru-RU" dirty="0" smtClean="0"/>
            <a:t>Групповые занятия</a:t>
          </a:r>
          <a:endParaRPr lang="ru-RU" dirty="0"/>
        </a:p>
      </dgm:t>
    </dgm:pt>
    <dgm:pt modelId="{C116AC3D-1559-4C99-A933-397ECE37D83D}" type="parTrans" cxnId="{9D33B942-DED1-4D44-91C7-7D9FC45202BF}">
      <dgm:prSet/>
      <dgm:spPr/>
      <dgm:t>
        <a:bodyPr/>
        <a:lstStyle/>
        <a:p>
          <a:endParaRPr lang="ru-RU"/>
        </a:p>
      </dgm:t>
    </dgm:pt>
    <dgm:pt modelId="{C192582C-9B5C-4DCB-BB0A-FCE010A38199}" type="sibTrans" cxnId="{9D33B942-DED1-4D44-91C7-7D9FC45202BF}">
      <dgm:prSet/>
      <dgm:spPr/>
      <dgm:t>
        <a:bodyPr/>
        <a:lstStyle/>
        <a:p>
          <a:endParaRPr lang="ru-RU"/>
        </a:p>
      </dgm:t>
    </dgm:pt>
    <dgm:pt modelId="{4AF3A2E0-43CC-4C90-BEDD-2F45150D9C90}">
      <dgm:prSet phldrT="[Текст]"/>
      <dgm:spPr/>
      <dgm:t>
        <a:bodyPr/>
        <a:lstStyle/>
        <a:p>
          <a:r>
            <a:rPr lang="ru-RU" dirty="0" smtClean="0"/>
            <a:t>Самостоятельное изучение</a:t>
          </a:r>
          <a:endParaRPr lang="ru-RU" dirty="0"/>
        </a:p>
      </dgm:t>
    </dgm:pt>
    <dgm:pt modelId="{D985767A-B477-4A49-880D-B174A7C7B000}" type="parTrans" cxnId="{33DF7BE4-4C62-4CFD-A757-A1151231B058}">
      <dgm:prSet/>
      <dgm:spPr/>
      <dgm:t>
        <a:bodyPr/>
        <a:lstStyle/>
        <a:p>
          <a:endParaRPr lang="ru-RU"/>
        </a:p>
      </dgm:t>
    </dgm:pt>
    <dgm:pt modelId="{942A3161-F453-4E90-A87F-8DA78CF692E8}" type="sibTrans" cxnId="{33DF7BE4-4C62-4CFD-A757-A1151231B058}">
      <dgm:prSet/>
      <dgm:spPr/>
      <dgm:t>
        <a:bodyPr/>
        <a:lstStyle/>
        <a:p>
          <a:endParaRPr lang="ru-RU"/>
        </a:p>
      </dgm:t>
    </dgm:pt>
    <dgm:pt modelId="{344FB5C4-0AF5-4BD5-91B5-10365F9D48CA}">
      <dgm:prSet phldrT="[Текст]"/>
      <dgm:spPr/>
      <dgm:t>
        <a:bodyPr/>
        <a:lstStyle/>
        <a:p>
          <a:r>
            <a:rPr lang="ru-RU" dirty="0" smtClean="0"/>
            <a:t>Практика</a:t>
          </a:r>
          <a:endParaRPr lang="ru-RU" dirty="0"/>
        </a:p>
      </dgm:t>
    </dgm:pt>
    <dgm:pt modelId="{6BE8B75F-E552-4DE7-B8D2-7DB6F7F2EDE4}" type="parTrans" cxnId="{06F56494-BC19-4993-B957-9D2FA31C56C3}">
      <dgm:prSet/>
      <dgm:spPr/>
      <dgm:t>
        <a:bodyPr/>
        <a:lstStyle/>
        <a:p>
          <a:endParaRPr lang="ru-RU"/>
        </a:p>
      </dgm:t>
    </dgm:pt>
    <dgm:pt modelId="{B084A401-D25A-4FF1-861B-06B7059998FB}" type="sibTrans" cxnId="{06F56494-BC19-4993-B957-9D2FA31C56C3}">
      <dgm:prSet/>
      <dgm:spPr/>
      <dgm:t>
        <a:bodyPr/>
        <a:lstStyle/>
        <a:p>
          <a:endParaRPr lang="ru-RU"/>
        </a:p>
      </dgm:t>
    </dgm:pt>
    <dgm:pt modelId="{8DE6A81F-81F7-40B0-999D-55DA4DB293F4}">
      <dgm:prSet/>
      <dgm:spPr/>
      <dgm:t>
        <a:bodyPr/>
        <a:lstStyle/>
        <a:p>
          <a:r>
            <a:rPr lang="ru-RU" dirty="0" smtClean="0"/>
            <a:t>Домашняя </a:t>
          </a:r>
          <a:endParaRPr lang="ru-RU" dirty="0"/>
        </a:p>
      </dgm:t>
    </dgm:pt>
    <dgm:pt modelId="{3559CF4D-69C7-4B72-9991-EE0807FAC84F}" type="parTrans" cxnId="{F24C966F-F24C-4C95-98AC-1558B8E9B0D1}">
      <dgm:prSet/>
      <dgm:spPr/>
      <dgm:t>
        <a:bodyPr/>
        <a:lstStyle/>
        <a:p>
          <a:endParaRPr lang="ru-RU"/>
        </a:p>
      </dgm:t>
    </dgm:pt>
    <dgm:pt modelId="{19FD830C-9F99-4A54-BC32-CE013471529D}" type="sibTrans" cxnId="{F24C966F-F24C-4C95-98AC-1558B8E9B0D1}">
      <dgm:prSet/>
      <dgm:spPr/>
      <dgm:t>
        <a:bodyPr/>
        <a:lstStyle/>
        <a:p>
          <a:endParaRPr lang="ru-RU"/>
        </a:p>
      </dgm:t>
    </dgm:pt>
    <dgm:pt modelId="{A96E2DE1-430C-47F1-9FC1-16FCB4103D44}" type="pres">
      <dgm:prSet presAssocID="{44A61E65-C1EA-4E15-8A4B-42D76DED477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EC0DA03-EA1A-4C5E-A497-974DE8E5784E}" type="pres">
      <dgm:prSet presAssocID="{3AC81F69-0A85-42D5-B53D-1034CED418AD}" presName="centerShape" presStyleLbl="node0" presStyleIdx="0" presStyleCnt="1"/>
      <dgm:spPr/>
      <dgm:t>
        <a:bodyPr/>
        <a:lstStyle/>
        <a:p>
          <a:endParaRPr lang="ru-RU"/>
        </a:p>
      </dgm:t>
    </dgm:pt>
    <dgm:pt modelId="{258CF326-F257-4144-BE8C-CF9B419BF8B1}" type="pres">
      <dgm:prSet presAssocID="{5F73EBDB-DE8A-4231-B9D4-95CC38F2CFB6}" presName="Name9" presStyleLbl="parChTrans1D2" presStyleIdx="0" presStyleCnt="5"/>
      <dgm:spPr/>
      <dgm:t>
        <a:bodyPr/>
        <a:lstStyle/>
        <a:p>
          <a:endParaRPr lang="ru-RU"/>
        </a:p>
      </dgm:t>
    </dgm:pt>
    <dgm:pt modelId="{52424ED1-B34C-4E51-8185-E64D3BE857BB}" type="pres">
      <dgm:prSet presAssocID="{5F73EBDB-DE8A-4231-B9D4-95CC38F2CFB6}" presName="connTx" presStyleLbl="parChTrans1D2" presStyleIdx="0" presStyleCnt="5"/>
      <dgm:spPr/>
      <dgm:t>
        <a:bodyPr/>
        <a:lstStyle/>
        <a:p>
          <a:endParaRPr lang="ru-RU"/>
        </a:p>
      </dgm:t>
    </dgm:pt>
    <dgm:pt modelId="{CB896E63-7801-49FE-94B4-6FD17BC9435C}" type="pres">
      <dgm:prSet presAssocID="{66B279A3-D8BA-4E08-BE26-9012E16ACDCD}" presName="node" presStyleLbl="node1" presStyleIdx="0" presStyleCnt="5" custRadScaleRad="104975" custRadScaleInc="-86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E64E6F-6191-4913-96D6-10245BBEABEE}" type="pres">
      <dgm:prSet presAssocID="{C116AC3D-1559-4C99-A933-397ECE37D83D}" presName="Name9" presStyleLbl="parChTrans1D2" presStyleIdx="1" presStyleCnt="5"/>
      <dgm:spPr/>
      <dgm:t>
        <a:bodyPr/>
        <a:lstStyle/>
        <a:p>
          <a:endParaRPr lang="ru-RU"/>
        </a:p>
      </dgm:t>
    </dgm:pt>
    <dgm:pt modelId="{C9E77C1E-B381-46FF-B31D-B6D7A6ED0295}" type="pres">
      <dgm:prSet presAssocID="{C116AC3D-1559-4C99-A933-397ECE37D83D}" presName="connTx" presStyleLbl="parChTrans1D2" presStyleIdx="1" presStyleCnt="5"/>
      <dgm:spPr/>
      <dgm:t>
        <a:bodyPr/>
        <a:lstStyle/>
        <a:p>
          <a:endParaRPr lang="ru-RU"/>
        </a:p>
      </dgm:t>
    </dgm:pt>
    <dgm:pt modelId="{4496F3FA-CB13-4B23-A153-7691C91E4639}" type="pres">
      <dgm:prSet presAssocID="{E14E6C4E-9943-44E8-9032-7DAEDCEE741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AA5FBC-A691-402F-BCDB-4638EEC44E8D}" type="pres">
      <dgm:prSet presAssocID="{D985767A-B477-4A49-880D-B174A7C7B000}" presName="Name9" presStyleLbl="parChTrans1D2" presStyleIdx="2" presStyleCnt="5"/>
      <dgm:spPr/>
      <dgm:t>
        <a:bodyPr/>
        <a:lstStyle/>
        <a:p>
          <a:endParaRPr lang="ru-RU"/>
        </a:p>
      </dgm:t>
    </dgm:pt>
    <dgm:pt modelId="{A77EB717-91B5-477B-B607-AC0327234A3C}" type="pres">
      <dgm:prSet presAssocID="{D985767A-B477-4A49-880D-B174A7C7B000}" presName="connTx" presStyleLbl="parChTrans1D2" presStyleIdx="2" presStyleCnt="5"/>
      <dgm:spPr/>
      <dgm:t>
        <a:bodyPr/>
        <a:lstStyle/>
        <a:p>
          <a:endParaRPr lang="ru-RU"/>
        </a:p>
      </dgm:t>
    </dgm:pt>
    <dgm:pt modelId="{BA70AAA7-0DBE-41E3-B0B7-06A7642140D1}" type="pres">
      <dgm:prSet presAssocID="{4AF3A2E0-43CC-4C90-BEDD-2F45150D9C9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1B002E-6FFC-45E7-ADCC-2B4F3231D94C}" type="pres">
      <dgm:prSet presAssocID="{6BE8B75F-E552-4DE7-B8D2-7DB6F7F2EDE4}" presName="Name9" presStyleLbl="parChTrans1D2" presStyleIdx="3" presStyleCnt="5"/>
      <dgm:spPr/>
      <dgm:t>
        <a:bodyPr/>
        <a:lstStyle/>
        <a:p>
          <a:endParaRPr lang="ru-RU"/>
        </a:p>
      </dgm:t>
    </dgm:pt>
    <dgm:pt modelId="{CE67949B-752D-452B-BE16-B3DAEE5A6959}" type="pres">
      <dgm:prSet presAssocID="{6BE8B75F-E552-4DE7-B8D2-7DB6F7F2EDE4}" presName="connTx" presStyleLbl="parChTrans1D2" presStyleIdx="3" presStyleCnt="5"/>
      <dgm:spPr/>
      <dgm:t>
        <a:bodyPr/>
        <a:lstStyle/>
        <a:p>
          <a:endParaRPr lang="ru-RU"/>
        </a:p>
      </dgm:t>
    </dgm:pt>
    <dgm:pt modelId="{4F0448F7-25F2-4735-9232-5A8E0076783E}" type="pres">
      <dgm:prSet presAssocID="{344FB5C4-0AF5-4BD5-91B5-10365F9D48C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A8772A-CDEF-4D45-9B5C-3A08D963C065}" type="pres">
      <dgm:prSet presAssocID="{3559CF4D-69C7-4B72-9991-EE0807FAC84F}" presName="Name9" presStyleLbl="parChTrans1D2" presStyleIdx="4" presStyleCnt="5"/>
      <dgm:spPr/>
      <dgm:t>
        <a:bodyPr/>
        <a:lstStyle/>
        <a:p>
          <a:endParaRPr lang="ru-RU"/>
        </a:p>
      </dgm:t>
    </dgm:pt>
    <dgm:pt modelId="{55265CA5-C3D8-49F9-9A96-1EF87DAF2574}" type="pres">
      <dgm:prSet presAssocID="{3559CF4D-69C7-4B72-9991-EE0807FAC84F}" presName="connTx" presStyleLbl="parChTrans1D2" presStyleIdx="4" presStyleCnt="5"/>
      <dgm:spPr/>
      <dgm:t>
        <a:bodyPr/>
        <a:lstStyle/>
        <a:p>
          <a:endParaRPr lang="ru-RU"/>
        </a:p>
      </dgm:t>
    </dgm:pt>
    <dgm:pt modelId="{77AB5C7B-8886-468F-ADD5-9105DA9C3AF6}" type="pres">
      <dgm:prSet presAssocID="{8DE6A81F-81F7-40B0-999D-55DA4DB293F4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6862E22-9811-4DEB-B6B0-DB7832DCADA1}" type="presOf" srcId="{6BE8B75F-E552-4DE7-B8D2-7DB6F7F2EDE4}" destId="{CE67949B-752D-452B-BE16-B3DAEE5A6959}" srcOrd="1" destOrd="0" presId="urn:microsoft.com/office/officeart/2005/8/layout/radial1"/>
    <dgm:cxn modelId="{CFEF8292-C91E-4571-B053-F1847D1B8584}" type="presOf" srcId="{66B279A3-D8BA-4E08-BE26-9012E16ACDCD}" destId="{CB896E63-7801-49FE-94B4-6FD17BC9435C}" srcOrd="0" destOrd="0" presId="urn:microsoft.com/office/officeart/2005/8/layout/radial1"/>
    <dgm:cxn modelId="{29CE1848-140F-4EFC-BF79-5EC6104AE249}" type="presOf" srcId="{3AC81F69-0A85-42D5-B53D-1034CED418AD}" destId="{3EC0DA03-EA1A-4C5E-A497-974DE8E5784E}" srcOrd="0" destOrd="0" presId="urn:microsoft.com/office/officeart/2005/8/layout/radial1"/>
    <dgm:cxn modelId="{2484CC2B-ED63-4F9B-A1C6-64B7E7E10DF4}" type="presOf" srcId="{5F73EBDB-DE8A-4231-B9D4-95CC38F2CFB6}" destId="{258CF326-F257-4144-BE8C-CF9B419BF8B1}" srcOrd="0" destOrd="0" presId="urn:microsoft.com/office/officeart/2005/8/layout/radial1"/>
    <dgm:cxn modelId="{24D95D2B-D5A0-4BC6-B9E3-DD618281E764}" type="presOf" srcId="{4AF3A2E0-43CC-4C90-BEDD-2F45150D9C90}" destId="{BA70AAA7-0DBE-41E3-B0B7-06A7642140D1}" srcOrd="0" destOrd="0" presId="urn:microsoft.com/office/officeart/2005/8/layout/radial1"/>
    <dgm:cxn modelId="{CB2FB380-9D87-417F-834A-25BF6DBCB7B3}" type="presOf" srcId="{3559CF4D-69C7-4B72-9991-EE0807FAC84F}" destId="{6FA8772A-CDEF-4D45-9B5C-3A08D963C065}" srcOrd="0" destOrd="0" presId="urn:microsoft.com/office/officeart/2005/8/layout/radial1"/>
    <dgm:cxn modelId="{0A59C3FF-7244-4424-B443-B3C28F9786D2}" type="presOf" srcId="{8DE6A81F-81F7-40B0-999D-55DA4DB293F4}" destId="{77AB5C7B-8886-468F-ADD5-9105DA9C3AF6}" srcOrd="0" destOrd="0" presId="urn:microsoft.com/office/officeart/2005/8/layout/radial1"/>
    <dgm:cxn modelId="{323252CD-17BE-4D3A-A8D9-5721244591D6}" type="presOf" srcId="{5F73EBDB-DE8A-4231-B9D4-95CC38F2CFB6}" destId="{52424ED1-B34C-4E51-8185-E64D3BE857BB}" srcOrd="1" destOrd="0" presId="urn:microsoft.com/office/officeart/2005/8/layout/radial1"/>
    <dgm:cxn modelId="{06F56494-BC19-4993-B957-9D2FA31C56C3}" srcId="{3AC81F69-0A85-42D5-B53D-1034CED418AD}" destId="{344FB5C4-0AF5-4BD5-91B5-10365F9D48CA}" srcOrd="3" destOrd="0" parTransId="{6BE8B75F-E552-4DE7-B8D2-7DB6F7F2EDE4}" sibTransId="{B084A401-D25A-4FF1-861B-06B7059998FB}"/>
    <dgm:cxn modelId="{9786E5A1-E3E5-4E3E-B574-182F1C5FA7F5}" type="presOf" srcId="{C116AC3D-1559-4C99-A933-397ECE37D83D}" destId="{C9E77C1E-B381-46FF-B31D-B6D7A6ED0295}" srcOrd="1" destOrd="0" presId="urn:microsoft.com/office/officeart/2005/8/layout/radial1"/>
    <dgm:cxn modelId="{9D33B942-DED1-4D44-91C7-7D9FC45202BF}" srcId="{3AC81F69-0A85-42D5-B53D-1034CED418AD}" destId="{E14E6C4E-9943-44E8-9032-7DAEDCEE741A}" srcOrd="1" destOrd="0" parTransId="{C116AC3D-1559-4C99-A933-397ECE37D83D}" sibTransId="{C192582C-9B5C-4DCB-BB0A-FCE010A38199}"/>
    <dgm:cxn modelId="{659FE607-23DE-40C1-BC61-9CA50896F6AF}" type="presOf" srcId="{C116AC3D-1559-4C99-A933-397ECE37D83D}" destId="{F1E64E6F-6191-4913-96D6-10245BBEABEE}" srcOrd="0" destOrd="0" presId="urn:microsoft.com/office/officeart/2005/8/layout/radial1"/>
    <dgm:cxn modelId="{A9A7ACBE-1482-41AF-B69E-AA2048C6E359}" type="presOf" srcId="{44A61E65-C1EA-4E15-8A4B-42D76DED4776}" destId="{A96E2DE1-430C-47F1-9FC1-16FCB4103D44}" srcOrd="0" destOrd="0" presId="urn:microsoft.com/office/officeart/2005/8/layout/radial1"/>
    <dgm:cxn modelId="{1D7C902E-CC90-4E2B-A991-8CC05508C12A}" type="presOf" srcId="{3559CF4D-69C7-4B72-9991-EE0807FAC84F}" destId="{55265CA5-C3D8-49F9-9A96-1EF87DAF2574}" srcOrd="1" destOrd="0" presId="urn:microsoft.com/office/officeart/2005/8/layout/radial1"/>
    <dgm:cxn modelId="{D84FED3C-DA75-4740-9047-EB339E3C27B9}" type="presOf" srcId="{D985767A-B477-4A49-880D-B174A7C7B000}" destId="{1CAA5FBC-A691-402F-BCDB-4638EEC44E8D}" srcOrd="0" destOrd="0" presId="urn:microsoft.com/office/officeart/2005/8/layout/radial1"/>
    <dgm:cxn modelId="{D5B45668-520C-47C3-BB3A-889AD05C33CD}" type="presOf" srcId="{344FB5C4-0AF5-4BD5-91B5-10365F9D48CA}" destId="{4F0448F7-25F2-4735-9232-5A8E0076783E}" srcOrd="0" destOrd="0" presId="urn:microsoft.com/office/officeart/2005/8/layout/radial1"/>
    <dgm:cxn modelId="{F24C966F-F24C-4C95-98AC-1558B8E9B0D1}" srcId="{3AC81F69-0A85-42D5-B53D-1034CED418AD}" destId="{8DE6A81F-81F7-40B0-999D-55DA4DB293F4}" srcOrd="4" destOrd="0" parTransId="{3559CF4D-69C7-4B72-9991-EE0807FAC84F}" sibTransId="{19FD830C-9F99-4A54-BC32-CE013471529D}"/>
    <dgm:cxn modelId="{7465880C-36C4-454F-B90F-38ADDDC22369}" srcId="{44A61E65-C1EA-4E15-8A4B-42D76DED4776}" destId="{3AC81F69-0A85-42D5-B53D-1034CED418AD}" srcOrd="0" destOrd="0" parTransId="{FC519F0A-7D5E-43B0-889F-AA7BDE94FE6D}" sibTransId="{EDA8FCD0-1865-4939-B0F1-E964B067C53F}"/>
    <dgm:cxn modelId="{1113CBC7-676B-403E-AC21-BF81ECAEEFDA}" srcId="{3AC81F69-0A85-42D5-B53D-1034CED418AD}" destId="{66B279A3-D8BA-4E08-BE26-9012E16ACDCD}" srcOrd="0" destOrd="0" parTransId="{5F73EBDB-DE8A-4231-B9D4-95CC38F2CFB6}" sibTransId="{1E718568-1745-4181-8CD1-5E4B872A5C8A}"/>
    <dgm:cxn modelId="{1E927638-4602-43A0-A657-E0C95E84D77E}" type="presOf" srcId="{6BE8B75F-E552-4DE7-B8D2-7DB6F7F2EDE4}" destId="{351B002E-6FFC-45E7-ADCC-2B4F3231D94C}" srcOrd="0" destOrd="0" presId="urn:microsoft.com/office/officeart/2005/8/layout/radial1"/>
    <dgm:cxn modelId="{33DF7BE4-4C62-4CFD-A757-A1151231B058}" srcId="{3AC81F69-0A85-42D5-B53D-1034CED418AD}" destId="{4AF3A2E0-43CC-4C90-BEDD-2F45150D9C90}" srcOrd="2" destOrd="0" parTransId="{D985767A-B477-4A49-880D-B174A7C7B000}" sibTransId="{942A3161-F453-4E90-A87F-8DA78CF692E8}"/>
    <dgm:cxn modelId="{189C6643-6046-464D-9F12-3B9345D966B2}" type="presOf" srcId="{E14E6C4E-9943-44E8-9032-7DAEDCEE741A}" destId="{4496F3FA-CB13-4B23-A153-7691C91E4639}" srcOrd="0" destOrd="0" presId="urn:microsoft.com/office/officeart/2005/8/layout/radial1"/>
    <dgm:cxn modelId="{E1BD74C7-6674-41FB-A866-55A894DB5058}" type="presOf" srcId="{D985767A-B477-4A49-880D-B174A7C7B000}" destId="{A77EB717-91B5-477B-B607-AC0327234A3C}" srcOrd="1" destOrd="0" presId="urn:microsoft.com/office/officeart/2005/8/layout/radial1"/>
    <dgm:cxn modelId="{BC146952-D471-4C82-9B35-7D9518670A80}" type="presParOf" srcId="{A96E2DE1-430C-47F1-9FC1-16FCB4103D44}" destId="{3EC0DA03-EA1A-4C5E-A497-974DE8E5784E}" srcOrd="0" destOrd="0" presId="urn:microsoft.com/office/officeart/2005/8/layout/radial1"/>
    <dgm:cxn modelId="{FAB84D1D-EC37-4495-9E8A-F8CC89F1944A}" type="presParOf" srcId="{A96E2DE1-430C-47F1-9FC1-16FCB4103D44}" destId="{258CF326-F257-4144-BE8C-CF9B419BF8B1}" srcOrd="1" destOrd="0" presId="urn:microsoft.com/office/officeart/2005/8/layout/radial1"/>
    <dgm:cxn modelId="{C1B385C5-9852-447D-97C8-93A5E1B6D2BC}" type="presParOf" srcId="{258CF326-F257-4144-BE8C-CF9B419BF8B1}" destId="{52424ED1-B34C-4E51-8185-E64D3BE857BB}" srcOrd="0" destOrd="0" presId="urn:microsoft.com/office/officeart/2005/8/layout/radial1"/>
    <dgm:cxn modelId="{40593B95-AE94-4682-9BA0-D0512F4036D6}" type="presParOf" srcId="{A96E2DE1-430C-47F1-9FC1-16FCB4103D44}" destId="{CB896E63-7801-49FE-94B4-6FD17BC9435C}" srcOrd="2" destOrd="0" presId="urn:microsoft.com/office/officeart/2005/8/layout/radial1"/>
    <dgm:cxn modelId="{DCDD0C95-C877-4EFF-A85E-EEFA8C317FC2}" type="presParOf" srcId="{A96E2DE1-430C-47F1-9FC1-16FCB4103D44}" destId="{F1E64E6F-6191-4913-96D6-10245BBEABEE}" srcOrd="3" destOrd="0" presId="urn:microsoft.com/office/officeart/2005/8/layout/radial1"/>
    <dgm:cxn modelId="{7886D45B-3FE2-4251-B55E-7A8153B1A7C5}" type="presParOf" srcId="{F1E64E6F-6191-4913-96D6-10245BBEABEE}" destId="{C9E77C1E-B381-46FF-B31D-B6D7A6ED0295}" srcOrd="0" destOrd="0" presId="urn:microsoft.com/office/officeart/2005/8/layout/radial1"/>
    <dgm:cxn modelId="{B722D8BD-6D7A-4995-9F5E-781070835188}" type="presParOf" srcId="{A96E2DE1-430C-47F1-9FC1-16FCB4103D44}" destId="{4496F3FA-CB13-4B23-A153-7691C91E4639}" srcOrd="4" destOrd="0" presId="urn:microsoft.com/office/officeart/2005/8/layout/radial1"/>
    <dgm:cxn modelId="{6517E996-44ED-439A-82DD-EC8D7EB76A47}" type="presParOf" srcId="{A96E2DE1-430C-47F1-9FC1-16FCB4103D44}" destId="{1CAA5FBC-A691-402F-BCDB-4638EEC44E8D}" srcOrd="5" destOrd="0" presId="urn:microsoft.com/office/officeart/2005/8/layout/radial1"/>
    <dgm:cxn modelId="{08FEE308-99C8-4AC6-AA14-053719C6CA7E}" type="presParOf" srcId="{1CAA5FBC-A691-402F-BCDB-4638EEC44E8D}" destId="{A77EB717-91B5-477B-B607-AC0327234A3C}" srcOrd="0" destOrd="0" presId="urn:microsoft.com/office/officeart/2005/8/layout/radial1"/>
    <dgm:cxn modelId="{00379A7C-350A-4062-B42D-7990B77A8828}" type="presParOf" srcId="{A96E2DE1-430C-47F1-9FC1-16FCB4103D44}" destId="{BA70AAA7-0DBE-41E3-B0B7-06A7642140D1}" srcOrd="6" destOrd="0" presId="urn:microsoft.com/office/officeart/2005/8/layout/radial1"/>
    <dgm:cxn modelId="{2C857928-AEF9-43AD-9CE1-D32E7EBC298C}" type="presParOf" srcId="{A96E2DE1-430C-47F1-9FC1-16FCB4103D44}" destId="{351B002E-6FFC-45E7-ADCC-2B4F3231D94C}" srcOrd="7" destOrd="0" presId="urn:microsoft.com/office/officeart/2005/8/layout/radial1"/>
    <dgm:cxn modelId="{2423E50E-E2CC-4645-A50E-A693C67C0FBB}" type="presParOf" srcId="{351B002E-6FFC-45E7-ADCC-2B4F3231D94C}" destId="{CE67949B-752D-452B-BE16-B3DAEE5A6959}" srcOrd="0" destOrd="0" presId="urn:microsoft.com/office/officeart/2005/8/layout/radial1"/>
    <dgm:cxn modelId="{1C416F53-889B-49CF-920F-C47B41EFB788}" type="presParOf" srcId="{A96E2DE1-430C-47F1-9FC1-16FCB4103D44}" destId="{4F0448F7-25F2-4735-9232-5A8E0076783E}" srcOrd="8" destOrd="0" presId="urn:microsoft.com/office/officeart/2005/8/layout/radial1"/>
    <dgm:cxn modelId="{4AE0EB75-59D2-4D27-A2E4-399D1CBB576C}" type="presParOf" srcId="{A96E2DE1-430C-47F1-9FC1-16FCB4103D44}" destId="{6FA8772A-CDEF-4D45-9B5C-3A08D963C065}" srcOrd="9" destOrd="0" presId="urn:microsoft.com/office/officeart/2005/8/layout/radial1"/>
    <dgm:cxn modelId="{918B4510-870F-409D-9B30-1A74EB66A942}" type="presParOf" srcId="{6FA8772A-CDEF-4D45-9B5C-3A08D963C065}" destId="{55265CA5-C3D8-49F9-9A96-1EF87DAF2574}" srcOrd="0" destOrd="0" presId="urn:microsoft.com/office/officeart/2005/8/layout/radial1"/>
    <dgm:cxn modelId="{5A9F88E7-7287-42EF-823E-5E351A3E7618}" type="presParOf" srcId="{A96E2DE1-430C-47F1-9FC1-16FCB4103D44}" destId="{77AB5C7B-8886-468F-ADD5-9105DA9C3AF6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4DF6CA6-41F9-436D-B941-33BDB8A1D680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6754BAF-A193-467B-B1A6-E98F1315526A}">
      <dgm:prSet phldrT="[Текст]"/>
      <dgm:spPr/>
      <dgm:t>
        <a:bodyPr/>
        <a:lstStyle/>
        <a:p>
          <a:r>
            <a:rPr lang="ru-RU" dirty="0" smtClean="0"/>
            <a:t>контроль</a:t>
          </a:r>
          <a:endParaRPr lang="ru-RU" dirty="0"/>
        </a:p>
      </dgm:t>
    </dgm:pt>
    <dgm:pt modelId="{38713DB2-F5E0-4E6A-A64B-7E177A4126CA}" type="parTrans" cxnId="{6434E883-8D5C-4CF1-A9A6-690AB0B0271C}">
      <dgm:prSet/>
      <dgm:spPr/>
      <dgm:t>
        <a:bodyPr/>
        <a:lstStyle/>
        <a:p>
          <a:endParaRPr lang="ru-RU"/>
        </a:p>
      </dgm:t>
    </dgm:pt>
    <dgm:pt modelId="{6AEEC35F-CC88-4C5D-9F10-441E752E282D}" type="sibTrans" cxnId="{6434E883-8D5C-4CF1-A9A6-690AB0B0271C}">
      <dgm:prSet/>
      <dgm:spPr/>
      <dgm:t>
        <a:bodyPr/>
        <a:lstStyle/>
        <a:p>
          <a:endParaRPr lang="ru-RU"/>
        </a:p>
      </dgm:t>
    </dgm:pt>
    <dgm:pt modelId="{03F97804-E89F-4172-80AE-10CBAE0A5534}">
      <dgm:prSet phldrT="[Текст]"/>
      <dgm:spPr/>
      <dgm:t>
        <a:bodyPr/>
        <a:lstStyle/>
        <a:p>
          <a:r>
            <a:rPr lang="ru-RU" dirty="0" smtClean="0"/>
            <a:t>Текущий контроль, выдача учебных заданий, встречи с </a:t>
          </a:r>
          <a:r>
            <a:rPr lang="ru-RU" dirty="0" err="1" smtClean="0"/>
            <a:t>тьютером</a:t>
          </a:r>
          <a:r>
            <a:rPr lang="ru-RU" dirty="0" smtClean="0"/>
            <a:t>, посещение консультаций</a:t>
          </a:r>
          <a:endParaRPr lang="ru-RU" dirty="0"/>
        </a:p>
      </dgm:t>
    </dgm:pt>
    <dgm:pt modelId="{6D6854F2-7C73-4A4D-BA2B-7068020566D0}" type="parTrans" cxnId="{F555AC0F-A5D2-4AD8-A5D8-878C2B742FD5}">
      <dgm:prSet/>
      <dgm:spPr/>
      <dgm:t>
        <a:bodyPr/>
        <a:lstStyle/>
        <a:p>
          <a:endParaRPr lang="ru-RU"/>
        </a:p>
      </dgm:t>
    </dgm:pt>
    <dgm:pt modelId="{F74A56BC-17DD-4FFE-B7C1-4578E541F56F}" type="sibTrans" cxnId="{F555AC0F-A5D2-4AD8-A5D8-878C2B742FD5}">
      <dgm:prSet/>
      <dgm:spPr/>
      <dgm:t>
        <a:bodyPr/>
        <a:lstStyle/>
        <a:p>
          <a:endParaRPr lang="ru-RU"/>
        </a:p>
      </dgm:t>
    </dgm:pt>
    <dgm:pt modelId="{01F41720-D1B7-4C45-AAB8-3DBE6C147005}">
      <dgm:prSet phldrT="[Текст]"/>
      <dgm:spPr/>
      <dgm:t>
        <a:bodyPr/>
        <a:lstStyle/>
        <a:p>
          <a:r>
            <a:rPr lang="ru-RU" dirty="0" smtClean="0"/>
            <a:t>Отчётность по выполнению учебных модулей</a:t>
          </a:r>
          <a:endParaRPr lang="ru-RU" dirty="0"/>
        </a:p>
      </dgm:t>
    </dgm:pt>
    <dgm:pt modelId="{4CABB4F1-CAA7-46B3-A199-AC577E11C22B}" type="parTrans" cxnId="{F1E1B898-0CB2-4ABB-B796-F022CB0D6439}">
      <dgm:prSet/>
      <dgm:spPr/>
      <dgm:t>
        <a:bodyPr/>
        <a:lstStyle/>
        <a:p>
          <a:endParaRPr lang="ru-RU"/>
        </a:p>
      </dgm:t>
    </dgm:pt>
    <dgm:pt modelId="{16074B59-7FE7-446A-8FC8-BA869BC362BC}" type="sibTrans" cxnId="{F1E1B898-0CB2-4ABB-B796-F022CB0D6439}">
      <dgm:prSet/>
      <dgm:spPr/>
      <dgm:t>
        <a:bodyPr/>
        <a:lstStyle/>
        <a:p>
          <a:endParaRPr lang="ru-RU"/>
        </a:p>
      </dgm:t>
    </dgm:pt>
    <dgm:pt modelId="{4F41A629-3AA4-478C-9622-5B32C5A6499C}" type="pres">
      <dgm:prSet presAssocID="{94DF6CA6-41F9-436D-B941-33BDB8A1D68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3AD3E5C-CDFB-461A-BF2D-0721A3E9EAEF}" type="pres">
      <dgm:prSet presAssocID="{F6754BAF-A193-467B-B1A6-E98F1315526A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1FBBF1A5-F951-419F-87CA-A8D08E406E7C}" type="pres">
      <dgm:prSet presAssocID="{F6754BAF-A193-467B-B1A6-E98F1315526A}" presName="rootComposite1" presStyleCnt="0"/>
      <dgm:spPr/>
      <dgm:t>
        <a:bodyPr/>
        <a:lstStyle/>
        <a:p>
          <a:endParaRPr lang="ru-RU"/>
        </a:p>
      </dgm:t>
    </dgm:pt>
    <dgm:pt modelId="{435045CE-40D2-4E7E-B17F-E20DD5694DF8}" type="pres">
      <dgm:prSet presAssocID="{F6754BAF-A193-467B-B1A6-E98F1315526A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0514586-9A0A-4E2A-AE19-4B84F979A982}" type="pres">
      <dgm:prSet presAssocID="{F6754BAF-A193-467B-B1A6-E98F1315526A}" presName="rootConnector1" presStyleLbl="node1" presStyleIdx="0" presStyleCnt="0"/>
      <dgm:spPr/>
      <dgm:t>
        <a:bodyPr/>
        <a:lstStyle/>
        <a:p>
          <a:endParaRPr lang="ru-RU"/>
        </a:p>
      </dgm:t>
    </dgm:pt>
    <dgm:pt modelId="{7BBFC293-3D1C-4ADC-A90A-85BF4AF0441E}" type="pres">
      <dgm:prSet presAssocID="{F6754BAF-A193-467B-B1A6-E98F1315526A}" presName="hierChild2" presStyleCnt="0"/>
      <dgm:spPr/>
      <dgm:t>
        <a:bodyPr/>
        <a:lstStyle/>
        <a:p>
          <a:endParaRPr lang="ru-RU"/>
        </a:p>
      </dgm:t>
    </dgm:pt>
    <dgm:pt modelId="{532F000A-D52C-4C88-8E74-116002BCC5D0}" type="pres">
      <dgm:prSet presAssocID="{6D6854F2-7C73-4A4D-BA2B-7068020566D0}" presName="Name37" presStyleLbl="parChTrans1D2" presStyleIdx="0" presStyleCnt="2"/>
      <dgm:spPr/>
      <dgm:t>
        <a:bodyPr/>
        <a:lstStyle/>
        <a:p>
          <a:endParaRPr lang="ru-RU"/>
        </a:p>
      </dgm:t>
    </dgm:pt>
    <dgm:pt modelId="{BE7A6FD8-3A10-4C3B-B454-51103DC6A38F}" type="pres">
      <dgm:prSet presAssocID="{03F97804-E89F-4172-80AE-10CBAE0A5534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23C0DA5F-06C1-4FFE-83EC-307674DD5FD9}" type="pres">
      <dgm:prSet presAssocID="{03F97804-E89F-4172-80AE-10CBAE0A5534}" presName="rootComposite" presStyleCnt="0"/>
      <dgm:spPr/>
      <dgm:t>
        <a:bodyPr/>
        <a:lstStyle/>
        <a:p>
          <a:endParaRPr lang="ru-RU"/>
        </a:p>
      </dgm:t>
    </dgm:pt>
    <dgm:pt modelId="{B165AF28-6AD3-44F9-B6BD-3A368E04140B}" type="pres">
      <dgm:prSet presAssocID="{03F97804-E89F-4172-80AE-10CBAE0A5534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A791EC7-38F8-419B-B9B6-A794B6A90B0F}" type="pres">
      <dgm:prSet presAssocID="{03F97804-E89F-4172-80AE-10CBAE0A5534}" presName="rootConnector" presStyleLbl="node2" presStyleIdx="0" presStyleCnt="2"/>
      <dgm:spPr/>
      <dgm:t>
        <a:bodyPr/>
        <a:lstStyle/>
        <a:p>
          <a:endParaRPr lang="ru-RU"/>
        </a:p>
      </dgm:t>
    </dgm:pt>
    <dgm:pt modelId="{446ECF88-6C92-4F5B-A619-49D07529F074}" type="pres">
      <dgm:prSet presAssocID="{03F97804-E89F-4172-80AE-10CBAE0A5534}" presName="hierChild4" presStyleCnt="0"/>
      <dgm:spPr/>
      <dgm:t>
        <a:bodyPr/>
        <a:lstStyle/>
        <a:p>
          <a:endParaRPr lang="ru-RU"/>
        </a:p>
      </dgm:t>
    </dgm:pt>
    <dgm:pt modelId="{C35C1E36-A06A-4324-A005-AE67B881A1D1}" type="pres">
      <dgm:prSet presAssocID="{03F97804-E89F-4172-80AE-10CBAE0A5534}" presName="hierChild5" presStyleCnt="0"/>
      <dgm:spPr/>
      <dgm:t>
        <a:bodyPr/>
        <a:lstStyle/>
        <a:p>
          <a:endParaRPr lang="ru-RU"/>
        </a:p>
      </dgm:t>
    </dgm:pt>
    <dgm:pt modelId="{20C46FD5-9ECE-467D-98E8-6001A0EA9682}" type="pres">
      <dgm:prSet presAssocID="{4CABB4F1-CAA7-46B3-A199-AC577E11C22B}" presName="Name37" presStyleLbl="parChTrans1D2" presStyleIdx="1" presStyleCnt="2"/>
      <dgm:spPr/>
      <dgm:t>
        <a:bodyPr/>
        <a:lstStyle/>
        <a:p>
          <a:endParaRPr lang="ru-RU"/>
        </a:p>
      </dgm:t>
    </dgm:pt>
    <dgm:pt modelId="{6EF39C76-204E-487C-9924-F86E180B2337}" type="pres">
      <dgm:prSet presAssocID="{01F41720-D1B7-4C45-AAB8-3DBE6C147005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5346B120-37E2-47DB-9067-40B825FDC1AC}" type="pres">
      <dgm:prSet presAssocID="{01F41720-D1B7-4C45-AAB8-3DBE6C147005}" presName="rootComposite" presStyleCnt="0"/>
      <dgm:spPr/>
      <dgm:t>
        <a:bodyPr/>
        <a:lstStyle/>
        <a:p>
          <a:endParaRPr lang="ru-RU"/>
        </a:p>
      </dgm:t>
    </dgm:pt>
    <dgm:pt modelId="{94A7EA7E-BA33-4276-9323-EAB150556AB4}" type="pres">
      <dgm:prSet presAssocID="{01F41720-D1B7-4C45-AAB8-3DBE6C147005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D97D3AC-F923-40E5-BCEF-3EC02775E4E5}" type="pres">
      <dgm:prSet presAssocID="{01F41720-D1B7-4C45-AAB8-3DBE6C147005}" presName="rootConnector" presStyleLbl="node2" presStyleIdx="1" presStyleCnt="2"/>
      <dgm:spPr/>
      <dgm:t>
        <a:bodyPr/>
        <a:lstStyle/>
        <a:p>
          <a:endParaRPr lang="ru-RU"/>
        </a:p>
      </dgm:t>
    </dgm:pt>
    <dgm:pt modelId="{EAA68A03-20B5-4D73-B3F1-FB2B3AEDF1CF}" type="pres">
      <dgm:prSet presAssocID="{01F41720-D1B7-4C45-AAB8-3DBE6C147005}" presName="hierChild4" presStyleCnt="0"/>
      <dgm:spPr/>
      <dgm:t>
        <a:bodyPr/>
        <a:lstStyle/>
        <a:p>
          <a:endParaRPr lang="ru-RU"/>
        </a:p>
      </dgm:t>
    </dgm:pt>
    <dgm:pt modelId="{C747B0B8-EE23-43D2-9B4C-024CFB558F03}" type="pres">
      <dgm:prSet presAssocID="{01F41720-D1B7-4C45-AAB8-3DBE6C147005}" presName="hierChild5" presStyleCnt="0"/>
      <dgm:spPr/>
      <dgm:t>
        <a:bodyPr/>
        <a:lstStyle/>
        <a:p>
          <a:endParaRPr lang="ru-RU"/>
        </a:p>
      </dgm:t>
    </dgm:pt>
    <dgm:pt modelId="{27B0A925-3D48-4D9F-89B3-DDE9EDABA56A}" type="pres">
      <dgm:prSet presAssocID="{F6754BAF-A193-467B-B1A6-E98F1315526A}" presName="hierChild3" presStyleCnt="0"/>
      <dgm:spPr/>
      <dgm:t>
        <a:bodyPr/>
        <a:lstStyle/>
        <a:p>
          <a:endParaRPr lang="ru-RU"/>
        </a:p>
      </dgm:t>
    </dgm:pt>
  </dgm:ptLst>
  <dgm:cxnLst>
    <dgm:cxn modelId="{AB28A493-4897-454D-B575-9D6BC260E9F0}" type="presOf" srcId="{03F97804-E89F-4172-80AE-10CBAE0A5534}" destId="{B165AF28-6AD3-44F9-B6BD-3A368E04140B}" srcOrd="0" destOrd="0" presId="urn:microsoft.com/office/officeart/2005/8/layout/orgChart1"/>
    <dgm:cxn modelId="{F555AC0F-A5D2-4AD8-A5D8-878C2B742FD5}" srcId="{F6754BAF-A193-467B-B1A6-E98F1315526A}" destId="{03F97804-E89F-4172-80AE-10CBAE0A5534}" srcOrd="0" destOrd="0" parTransId="{6D6854F2-7C73-4A4D-BA2B-7068020566D0}" sibTransId="{F74A56BC-17DD-4FFE-B7C1-4578E541F56F}"/>
    <dgm:cxn modelId="{AEEDDA40-FB9C-48CD-AFA1-B54082A77E16}" type="presOf" srcId="{4CABB4F1-CAA7-46B3-A199-AC577E11C22B}" destId="{20C46FD5-9ECE-467D-98E8-6001A0EA9682}" srcOrd="0" destOrd="0" presId="urn:microsoft.com/office/officeart/2005/8/layout/orgChart1"/>
    <dgm:cxn modelId="{6434E883-8D5C-4CF1-A9A6-690AB0B0271C}" srcId="{94DF6CA6-41F9-436D-B941-33BDB8A1D680}" destId="{F6754BAF-A193-467B-B1A6-E98F1315526A}" srcOrd="0" destOrd="0" parTransId="{38713DB2-F5E0-4E6A-A64B-7E177A4126CA}" sibTransId="{6AEEC35F-CC88-4C5D-9F10-441E752E282D}"/>
    <dgm:cxn modelId="{E5D525F9-EEC2-4ACB-B3A7-4D27A9939D30}" type="presOf" srcId="{03F97804-E89F-4172-80AE-10CBAE0A5534}" destId="{2A791EC7-38F8-419B-B9B6-A794B6A90B0F}" srcOrd="1" destOrd="0" presId="urn:microsoft.com/office/officeart/2005/8/layout/orgChart1"/>
    <dgm:cxn modelId="{D948BBD3-6726-48AE-AA6F-48EB6B0F0E6F}" type="presOf" srcId="{6D6854F2-7C73-4A4D-BA2B-7068020566D0}" destId="{532F000A-D52C-4C88-8E74-116002BCC5D0}" srcOrd="0" destOrd="0" presId="urn:microsoft.com/office/officeart/2005/8/layout/orgChart1"/>
    <dgm:cxn modelId="{470F61C4-014D-4FCF-B809-234183C05CE6}" type="presOf" srcId="{F6754BAF-A193-467B-B1A6-E98F1315526A}" destId="{30514586-9A0A-4E2A-AE19-4B84F979A982}" srcOrd="1" destOrd="0" presId="urn:microsoft.com/office/officeart/2005/8/layout/orgChart1"/>
    <dgm:cxn modelId="{F1E1B898-0CB2-4ABB-B796-F022CB0D6439}" srcId="{F6754BAF-A193-467B-B1A6-E98F1315526A}" destId="{01F41720-D1B7-4C45-AAB8-3DBE6C147005}" srcOrd="1" destOrd="0" parTransId="{4CABB4F1-CAA7-46B3-A199-AC577E11C22B}" sibTransId="{16074B59-7FE7-446A-8FC8-BA869BC362BC}"/>
    <dgm:cxn modelId="{33D1BA47-2680-44BD-B76A-DD8E2EC7815A}" type="presOf" srcId="{F6754BAF-A193-467B-B1A6-E98F1315526A}" destId="{435045CE-40D2-4E7E-B17F-E20DD5694DF8}" srcOrd="0" destOrd="0" presId="urn:microsoft.com/office/officeart/2005/8/layout/orgChart1"/>
    <dgm:cxn modelId="{E8C91150-D68F-49DE-8982-A734D4FFE81D}" type="presOf" srcId="{94DF6CA6-41F9-436D-B941-33BDB8A1D680}" destId="{4F41A629-3AA4-478C-9622-5B32C5A6499C}" srcOrd="0" destOrd="0" presId="urn:microsoft.com/office/officeart/2005/8/layout/orgChart1"/>
    <dgm:cxn modelId="{2BC308F6-1E8F-485B-9170-D6F89A9E6B14}" type="presOf" srcId="{01F41720-D1B7-4C45-AAB8-3DBE6C147005}" destId="{7D97D3AC-F923-40E5-BCEF-3EC02775E4E5}" srcOrd="1" destOrd="0" presId="urn:microsoft.com/office/officeart/2005/8/layout/orgChart1"/>
    <dgm:cxn modelId="{C7F37415-C628-46BD-9366-E332CB85CBC3}" type="presOf" srcId="{01F41720-D1B7-4C45-AAB8-3DBE6C147005}" destId="{94A7EA7E-BA33-4276-9323-EAB150556AB4}" srcOrd="0" destOrd="0" presId="urn:microsoft.com/office/officeart/2005/8/layout/orgChart1"/>
    <dgm:cxn modelId="{F2C90BF8-27ED-43B3-9D85-C0AA98B67EF4}" type="presParOf" srcId="{4F41A629-3AA4-478C-9622-5B32C5A6499C}" destId="{93AD3E5C-CDFB-461A-BF2D-0721A3E9EAEF}" srcOrd="0" destOrd="0" presId="urn:microsoft.com/office/officeart/2005/8/layout/orgChart1"/>
    <dgm:cxn modelId="{831AC4CC-A787-4AEE-BB78-44B917AEE5E8}" type="presParOf" srcId="{93AD3E5C-CDFB-461A-BF2D-0721A3E9EAEF}" destId="{1FBBF1A5-F951-419F-87CA-A8D08E406E7C}" srcOrd="0" destOrd="0" presId="urn:microsoft.com/office/officeart/2005/8/layout/orgChart1"/>
    <dgm:cxn modelId="{CBFB3C14-1DF5-49FF-82ED-024F05090325}" type="presParOf" srcId="{1FBBF1A5-F951-419F-87CA-A8D08E406E7C}" destId="{435045CE-40D2-4E7E-B17F-E20DD5694DF8}" srcOrd="0" destOrd="0" presId="urn:microsoft.com/office/officeart/2005/8/layout/orgChart1"/>
    <dgm:cxn modelId="{5267DA96-F39E-405A-A805-43DF6A041A39}" type="presParOf" srcId="{1FBBF1A5-F951-419F-87CA-A8D08E406E7C}" destId="{30514586-9A0A-4E2A-AE19-4B84F979A982}" srcOrd="1" destOrd="0" presId="urn:microsoft.com/office/officeart/2005/8/layout/orgChart1"/>
    <dgm:cxn modelId="{AD1F73CF-FC16-423F-9CEF-F06E90168373}" type="presParOf" srcId="{93AD3E5C-CDFB-461A-BF2D-0721A3E9EAEF}" destId="{7BBFC293-3D1C-4ADC-A90A-85BF4AF0441E}" srcOrd="1" destOrd="0" presId="urn:microsoft.com/office/officeart/2005/8/layout/orgChart1"/>
    <dgm:cxn modelId="{365209CF-0F88-48A0-A13E-B5E485F52983}" type="presParOf" srcId="{7BBFC293-3D1C-4ADC-A90A-85BF4AF0441E}" destId="{532F000A-D52C-4C88-8E74-116002BCC5D0}" srcOrd="0" destOrd="0" presId="urn:microsoft.com/office/officeart/2005/8/layout/orgChart1"/>
    <dgm:cxn modelId="{8836BD9B-3552-4302-A7DD-0E5620989894}" type="presParOf" srcId="{7BBFC293-3D1C-4ADC-A90A-85BF4AF0441E}" destId="{BE7A6FD8-3A10-4C3B-B454-51103DC6A38F}" srcOrd="1" destOrd="0" presId="urn:microsoft.com/office/officeart/2005/8/layout/orgChart1"/>
    <dgm:cxn modelId="{DBA66968-2651-4E8E-A137-571D35C3376C}" type="presParOf" srcId="{BE7A6FD8-3A10-4C3B-B454-51103DC6A38F}" destId="{23C0DA5F-06C1-4FFE-83EC-307674DD5FD9}" srcOrd="0" destOrd="0" presId="urn:microsoft.com/office/officeart/2005/8/layout/orgChart1"/>
    <dgm:cxn modelId="{C06A1C2F-39A9-4349-8949-708476A00F70}" type="presParOf" srcId="{23C0DA5F-06C1-4FFE-83EC-307674DD5FD9}" destId="{B165AF28-6AD3-44F9-B6BD-3A368E04140B}" srcOrd="0" destOrd="0" presId="urn:microsoft.com/office/officeart/2005/8/layout/orgChart1"/>
    <dgm:cxn modelId="{32B07F59-F7CC-4785-B615-E23EFC491869}" type="presParOf" srcId="{23C0DA5F-06C1-4FFE-83EC-307674DD5FD9}" destId="{2A791EC7-38F8-419B-B9B6-A794B6A90B0F}" srcOrd="1" destOrd="0" presId="urn:microsoft.com/office/officeart/2005/8/layout/orgChart1"/>
    <dgm:cxn modelId="{7CA89FEB-269F-43E8-AA00-3F2AD236DB2D}" type="presParOf" srcId="{BE7A6FD8-3A10-4C3B-B454-51103DC6A38F}" destId="{446ECF88-6C92-4F5B-A619-49D07529F074}" srcOrd="1" destOrd="0" presId="urn:microsoft.com/office/officeart/2005/8/layout/orgChart1"/>
    <dgm:cxn modelId="{5D5FB81D-2009-42A2-8ECA-81F1168C004B}" type="presParOf" srcId="{BE7A6FD8-3A10-4C3B-B454-51103DC6A38F}" destId="{C35C1E36-A06A-4324-A005-AE67B881A1D1}" srcOrd="2" destOrd="0" presId="urn:microsoft.com/office/officeart/2005/8/layout/orgChart1"/>
    <dgm:cxn modelId="{0440D67C-1282-4666-A74F-4A56F3716AB2}" type="presParOf" srcId="{7BBFC293-3D1C-4ADC-A90A-85BF4AF0441E}" destId="{20C46FD5-9ECE-467D-98E8-6001A0EA9682}" srcOrd="2" destOrd="0" presId="urn:microsoft.com/office/officeart/2005/8/layout/orgChart1"/>
    <dgm:cxn modelId="{4D4AB89C-1965-449D-B504-17DFBCF50C8A}" type="presParOf" srcId="{7BBFC293-3D1C-4ADC-A90A-85BF4AF0441E}" destId="{6EF39C76-204E-487C-9924-F86E180B2337}" srcOrd="3" destOrd="0" presId="urn:microsoft.com/office/officeart/2005/8/layout/orgChart1"/>
    <dgm:cxn modelId="{5F4A9069-6B21-4C35-8BCF-46ADF9A7B97A}" type="presParOf" srcId="{6EF39C76-204E-487C-9924-F86E180B2337}" destId="{5346B120-37E2-47DB-9067-40B825FDC1AC}" srcOrd="0" destOrd="0" presId="urn:microsoft.com/office/officeart/2005/8/layout/orgChart1"/>
    <dgm:cxn modelId="{92FC7092-1728-444C-B4CF-CC5F146B3A5E}" type="presParOf" srcId="{5346B120-37E2-47DB-9067-40B825FDC1AC}" destId="{94A7EA7E-BA33-4276-9323-EAB150556AB4}" srcOrd="0" destOrd="0" presId="urn:microsoft.com/office/officeart/2005/8/layout/orgChart1"/>
    <dgm:cxn modelId="{C9B683E0-90F2-4B0A-A051-14FA059F39DB}" type="presParOf" srcId="{5346B120-37E2-47DB-9067-40B825FDC1AC}" destId="{7D97D3AC-F923-40E5-BCEF-3EC02775E4E5}" srcOrd="1" destOrd="0" presId="urn:microsoft.com/office/officeart/2005/8/layout/orgChart1"/>
    <dgm:cxn modelId="{0007A7E4-6F56-4691-A13A-555A8B3A853E}" type="presParOf" srcId="{6EF39C76-204E-487C-9924-F86E180B2337}" destId="{EAA68A03-20B5-4D73-B3F1-FB2B3AEDF1CF}" srcOrd="1" destOrd="0" presId="urn:microsoft.com/office/officeart/2005/8/layout/orgChart1"/>
    <dgm:cxn modelId="{EF0B24BE-677D-4A17-B6B3-1098D4596643}" type="presParOf" srcId="{6EF39C76-204E-487C-9924-F86E180B2337}" destId="{C747B0B8-EE23-43D2-9B4C-024CFB558F03}" srcOrd="2" destOrd="0" presId="urn:microsoft.com/office/officeart/2005/8/layout/orgChart1"/>
    <dgm:cxn modelId="{BFE67041-55E9-42DF-BA8A-E5BE599BE979}" type="presParOf" srcId="{93AD3E5C-CDFB-461A-BF2D-0721A3E9EAEF}" destId="{27B0A925-3D48-4D9F-89B3-DDE9EDABA56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7790340-DE08-43F1-B5A4-F0B278D823D2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D6BD650-3566-44DD-AAFC-8AE32CF1EEE6}">
      <dgm:prSet phldrT="[Текст]"/>
      <dgm:spPr/>
      <dgm:t>
        <a:bodyPr/>
        <a:lstStyle/>
        <a:p>
          <a:r>
            <a:rPr lang="ru-RU" dirty="0" smtClean="0"/>
            <a:t>цели самостоятельной работы:</a:t>
          </a:r>
          <a:endParaRPr lang="ru-RU" dirty="0"/>
        </a:p>
      </dgm:t>
    </dgm:pt>
    <dgm:pt modelId="{A44F86C2-1B8B-4C12-9FB8-4E3FEC0A8609}" type="parTrans" cxnId="{11FD4311-79C9-476E-928E-8C639DEE238D}">
      <dgm:prSet/>
      <dgm:spPr/>
      <dgm:t>
        <a:bodyPr/>
        <a:lstStyle/>
        <a:p>
          <a:endParaRPr lang="ru-RU"/>
        </a:p>
      </dgm:t>
    </dgm:pt>
    <dgm:pt modelId="{21883B7C-2D30-4918-A0DB-08B257643DC5}" type="sibTrans" cxnId="{11FD4311-79C9-476E-928E-8C639DEE238D}">
      <dgm:prSet/>
      <dgm:spPr/>
      <dgm:t>
        <a:bodyPr/>
        <a:lstStyle/>
        <a:p>
          <a:endParaRPr lang="ru-RU"/>
        </a:p>
      </dgm:t>
    </dgm:pt>
    <dgm:pt modelId="{BEA49D4E-EA54-4F3B-B411-34521C1D62DE}">
      <dgm:prSet phldrT="[Текст]"/>
      <dgm:spPr/>
      <dgm:t>
        <a:bodyPr/>
        <a:lstStyle/>
        <a:p>
          <a:r>
            <a:rPr lang="ru-RU" dirty="0" smtClean="0"/>
            <a:t>— способствовать развитию умственных сил ученика</a:t>
          </a:r>
          <a:endParaRPr lang="ru-RU" dirty="0"/>
        </a:p>
      </dgm:t>
    </dgm:pt>
    <dgm:pt modelId="{60FB8D31-E4D7-4798-9473-3CCB8B3E8045}" type="sibTrans" cxnId="{B3678748-E1DF-403E-A234-0D2DDFA7E476}">
      <dgm:prSet/>
      <dgm:spPr/>
      <dgm:t>
        <a:bodyPr/>
        <a:lstStyle/>
        <a:p>
          <a:endParaRPr lang="ru-RU"/>
        </a:p>
      </dgm:t>
    </dgm:pt>
    <dgm:pt modelId="{5C2D00E5-E057-4D6F-9490-8FF51B369CFE}" type="parTrans" cxnId="{B3678748-E1DF-403E-A234-0D2DDFA7E476}">
      <dgm:prSet/>
      <dgm:spPr/>
      <dgm:t>
        <a:bodyPr/>
        <a:lstStyle/>
        <a:p>
          <a:endParaRPr lang="ru-RU"/>
        </a:p>
      </dgm:t>
    </dgm:pt>
    <dgm:pt modelId="{7EBF161C-5602-45D6-AE00-08C37649BFD5}">
      <dgm:prSet/>
      <dgm:spPr/>
      <dgm:t>
        <a:bodyPr/>
        <a:lstStyle/>
        <a:p>
          <a:r>
            <a:rPr lang="ru-RU" dirty="0" smtClean="0"/>
            <a:t>— формировать самостоятельность учащихся</a:t>
          </a:r>
          <a:endParaRPr lang="ru-RU" dirty="0"/>
        </a:p>
      </dgm:t>
    </dgm:pt>
    <dgm:pt modelId="{1EA8592C-D968-46F1-B11E-9A2053FD55DD}" type="parTrans" cxnId="{D1590574-3937-4D21-850C-6524DFCA41CC}">
      <dgm:prSet/>
      <dgm:spPr/>
      <dgm:t>
        <a:bodyPr/>
        <a:lstStyle/>
        <a:p>
          <a:endParaRPr lang="ru-RU"/>
        </a:p>
      </dgm:t>
    </dgm:pt>
    <dgm:pt modelId="{0828E415-509A-43F9-8163-69652D8EB5D9}" type="sibTrans" cxnId="{D1590574-3937-4D21-850C-6524DFCA41CC}">
      <dgm:prSet/>
      <dgm:spPr/>
      <dgm:t>
        <a:bodyPr/>
        <a:lstStyle/>
        <a:p>
          <a:endParaRPr lang="ru-RU"/>
        </a:p>
      </dgm:t>
    </dgm:pt>
    <dgm:pt modelId="{2263C3A7-7674-4A0E-B7EA-C49F360E1024}">
      <dgm:prSet/>
      <dgm:spPr/>
      <dgm:t>
        <a:bodyPr/>
        <a:lstStyle/>
        <a:p>
          <a:r>
            <a:rPr lang="ru-RU" dirty="0" smtClean="0"/>
            <a:t>— формировать творческое самостоятельное мышление, научные интересы, потребность в образовании</a:t>
          </a:r>
          <a:endParaRPr lang="ru-RU" dirty="0"/>
        </a:p>
      </dgm:t>
    </dgm:pt>
    <dgm:pt modelId="{4B11BD4D-8997-4B20-8F70-003E59FDCF49}" type="parTrans" cxnId="{DEADEEE2-FAE6-4609-B9E1-B486C75416CF}">
      <dgm:prSet/>
      <dgm:spPr/>
      <dgm:t>
        <a:bodyPr/>
        <a:lstStyle/>
        <a:p>
          <a:endParaRPr lang="ru-RU"/>
        </a:p>
      </dgm:t>
    </dgm:pt>
    <dgm:pt modelId="{E9E68009-64EB-47D3-8601-26720EDF3B1C}" type="sibTrans" cxnId="{DEADEEE2-FAE6-4609-B9E1-B486C75416CF}">
      <dgm:prSet/>
      <dgm:spPr/>
      <dgm:t>
        <a:bodyPr/>
        <a:lstStyle/>
        <a:p>
          <a:endParaRPr lang="ru-RU"/>
        </a:p>
      </dgm:t>
    </dgm:pt>
    <dgm:pt modelId="{0B99054A-E8B6-4712-8DB5-76A797388B39}" type="pres">
      <dgm:prSet presAssocID="{97790340-DE08-43F1-B5A4-F0B278D823D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4B1FC41-2A1D-4B4A-8FC1-156DBB67CA71}" type="pres">
      <dgm:prSet presAssocID="{CD6BD650-3566-44DD-AAFC-8AE32CF1EEE6}" presName="hierRoot1" presStyleCnt="0">
        <dgm:presLayoutVars>
          <dgm:hierBranch val="init"/>
        </dgm:presLayoutVars>
      </dgm:prSet>
      <dgm:spPr/>
    </dgm:pt>
    <dgm:pt modelId="{52EE540C-744D-4968-810B-C918C852119E}" type="pres">
      <dgm:prSet presAssocID="{CD6BD650-3566-44DD-AAFC-8AE32CF1EEE6}" presName="rootComposite1" presStyleCnt="0"/>
      <dgm:spPr/>
    </dgm:pt>
    <dgm:pt modelId="{71B8D067-8334-4237-B3EF-18F769B1FBC7}" type="pres">
      <dgm:prSet presAssocID="{CD6BD650-3566-44DD-AAFC-8AE32CF1EEE6}" presName="rootText1" presStyleLbl="node0" presStyleIdx="0" presStyleCnt="1" custScaleY="62531" custLinFactNeighborX="-6548" custLinFactNeighborY="-3817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9551F1E-1052-462C-8736-0921621400A5}" type="pres">
      <dgm:prSet presAssocID="{CD6BD650-3566-44DD-AAFC-8AE32CF1EEE6}" presName="rootConnector1" presStyleLbl="node1" presStyleIdx="0" presStyleCnt="0"/>
      <dgm:spPr/>
      <dgm:t>
        <a:bodyPr/>
        <a:lstStyle/>
        <a:p>
          <a:endParaRPr lang="ru-RU"/>
        </a:p>
      </dgm:t>
    </dgm:pt>
    <dgm:pt modelId="{F0CB0D1B-D2B6-42CF-BBBD-94AA3FEA15BD}" type="pres">
      <dgm:prSet presAssocID="{CD6BD650-3566-44DD-AAFC-8AE32CF1EEE6}" presName="hierChild2" presStyleCnt="0"/>
      <dgm:spPr/>
    </dgm:pt>
    <dgm:pt modelId="{280B0E2E-C141-486D-A54B-33ACE1957151}" type="pres">
      <dgm:prSet presAssocID="{5C2D00E5-E057-4D6F-9490-8FF51B369CFE}" presName="Name37" presStyleLbl="parChTrans1D2" presStyleIdx="0" presStyleCnt="3"/>
      <dgm:spPr/>
      <dgm:t>
        <a:bodyPr/>
        <a:lstStyle/>
        <a:p>
          <a:endParaRPr lang="ru-RU"/>
        </a:p>
      </dgm:t>
    </dgm:pt>
    <dgm:pt modelId="{A5561FDE-4822-4525-B6A6-FA9A889B0DE3}" type="pres">
      <dgm:prSet presAssocID="{BEA49D4E-EA54-4F3B-B411-34521C1D62DE}" presName="hierRoot2" presStyleCnt="0">
        <dgm:presLayoutVars>
          <dgm:hierBranch val="init"/>
        </dgm:presLayoutVars>
      </dgm:prSet>
      <dgm:spPr/>
    </dgm:pt>
    <dgm:pt modelId="{8BD62FD4-512E-4FCB-B74F-73D0B459F052}" type="pres">
      <dgm:prSet presAssocID="{BEA49D4E-EA54-4F3B-B411-34521C1D62DE}" presName="rootComposite" presStyleCnt="0"/>
      <dgm:spPr/>
    </dgm:pt>
    <dgm:pt modelId="{8244B97F-94B8-4E69-B5CB-5398B7B78D7C}" type="pres">
      <dgm:prSet presAssocID="{BEA49D4E-EA54-4F3B-B411-34521C1D62DE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3FF4EDC-DF27-4A4D-B3D0-83AA7F2C854D}" type="pres">
      <dgm:prSet presAssocID="{BEA49D4E-EA54-4F3B-B411-34521C1D62DE}" presName="rootConnector" presStyleLbl="node2" presStyleIdx="0" presStyleCnt="3"/>
      <dgm:spPr/>
      <dgm:t>
        <a:bodyPr/>
        <a:lstStyle/>
        <a:p>
          <a:endParaRPr lang="ru-RU"/>
        </a:p>
      </dgm:t>
    </dgm:pt>
    <dgm:pt modelId="{DF8D3461-DEAC-416A-9BA5-786CFFF76E35}" type="pres">
      <dgm:prSet presAssocID="{BEA49D4E-EA54-4F3B-B411-34521C1D62DE}" presName="hierChild4" presStyleCnt="0"/>
      <dgm:spPr/>
    </dgm:pt>
    <dgm:pt modelId="{1ED0AC24-B221-41C6-BC25-BAEA128571B5}" type="pres">
      <dgm:prSet presAssocID="{BEA49D4E-EA54-4F3B-B411-34521C1D62DE}" presName="hierChild5" presStyleCnt="0"/>
      <dgm:spPr/>
    </dgm:pt>
    <dgm:pt modelId="{F1ECA0A8-A71E-4106-978E-952EE49153E9}" type="pres">
      <dgm:prSet presAssocID="{4B11BD4D-8997-4B20-8F70-003E59FDCF49}" presName="Name37" presStyleLbl="parChTrans1D2" presStyleIdx="1" presStyleCnt="3"/>
      <dgm:spPr/>
      <dgm:t>
        <a:bodyPr/>
        <a:lstStyle/>
        <a:p>
          <a:endParaRPr lang="ru-RU"/>
        </a:p>
      </dgm:t>
    </dgm:pt>
    <dgm:pt modelId="{46EAD868-8728-4650-B5CA-9E9E3ADD65CB}" type="pres">
      <dgm:prSet presAssocID="{2263C3A7-7674-4A0E-B7EA-C49F360E1024}" presName="hierRoot2" presStyleCnt="0">
        <dgm:presLayoutVars>
          <dgm:hierBranch val="init"/>
        </dgm:presLayoutVars>
      </dgm:prSet>
      <dgm:spPr/>
    </dgm:pt>
    <dgm:pt modelId="{7AEC1D1F-4EF6-4686-91B5-491602623CE7}" type="pres">
      <dgm:prSet presAssocID="{2263C3A7-7674-4A0E-B7EA-C49F360E1024}" presName="rootComposite" presStyleCnt="0"/>
      <dgm:spPr/>
    </dgm:pt>
    <dgm:pt modelId="{EA0921DF-A279-4BB0-A5EB-0866401FC68E}" type="pres">
      <dgm:prSet presAssocID="{2263C3A7-7674-4A0E-B7EA-C49F360E1024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19BD0F3-80C4-416F-99FB-173B537A348D}" type="pres">
      <dgm:prSet presAssocID="{2263C3A7-7674-4A0E-B7EA-C49F360E1024}" presName="rootConnector" presStyleLbl="node2" presStyleIdx="1" presStyleCnt="3"/>
      <dgm:spPr/>
      <dgm:t>
        <a:bodyPr/>
        <a:lstStyle/>
        <a:p>
          <a:endParaRPr lang="ru-RU"/>
        </a:p>
      </dgm:t>
    </dgm:pt>
    <dgm:pt modelId="{138E4090-8D02-4715-9555-A2CB235CF11C}" type="pres">
      <dgm:prSet presAssocID="{2263C3A7-7674-4A0E-B7EA-C49F360E1024}" presName="hierChild4" presStyleCnt="0"/>
      <dgm:spPr/>
    </dgm:pt>
    <dgm:pt modelId="{350A3F0F-E9EF-4DCA-9D75-3F746BBC4218}" type="pres">
      <dgm:prSet presAssocID="{2263C3A7-7674-4A0E-B7EA-C49F360E1024}" presName="hierChild5" presStyleCnt="0"/>
      <dgm:spPr/>
    </dgm:pt>
    <dgm:pt modelId="{87856578-E70A-4B65-AB85-24AB56136B2C}" type="pres">
      <dgm:prSet presAssocID="{1EA8592C-D968-46F1-B11E-9A2053FD55DD}" presName="Name37" presStyleLbl="parChTrans1D2" presStyleIdx="2" presStyleCnt="3"/>
      <dgm:spPr/>
      <dgm:t>
        <a:bodyPr/>
        <a:lstStyle/>
        <a:p>
          <a:endParaRPr lang="ru-RU"/>
        </a:p>
      </dgm:t>
    </dgm:pt>
    <dgm:pt modelId="{DD75CF09-3B5B-4984-8335-366FCD12F701}" type="pres">
      <dgm:prSet presAssocID="{7EBF161C-5602-45D6-AE00-08C37649BFD5}" presName="hierRoot2" presStyleCnt="0">
        <dgm:presLayoutVars>
          <dgm:hierBranch val="init"/>
        </dgm:presLayoutVars>
      </dgm:prSet>
      <dgm:spPr/>
    </dgm:pt>
    <dgm:pt modelId="{FEDC53DD-B6DD-4267-A1CE-2604E6CA2177}" type="pres">
      <dgm:prSet presAssocID="{7EBF161C-5602-45D6-AE00-08C37649BFD5}" presName="rootComposite" presStyleCnt="0"/>
      <dgm:spPr/>
    </dgm:pt>
    <dgm:pt modelId="{6137755E-4B4C-4CD8-A2AA-5FF9CD9B8BD5}" type="pres">
      <dgm:prSet presAssocID="{7EBF161C-5602-45D6-AE00-08C37649BFD5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1503C59-B814-4C28-A847-C897E2FABA4F}" type="pres">
      <dgm:prSet presAssocID="{7EBF161C-5602-45D6-AE00-08C37649BFD5}" presName="rootConnector" presStyleLbl="node2" presStyleIdx="2" presStyleCnt="3"/>
      <dgm:spPr/>
      <dgm:t>
        <a:bodyPr/>
        <a:lstStyle/>
        <a:p>
          <a:endParaRPr lang="ru-RU"/>
        </a:p>
      </dgm:t>
    </dgm:pt>
    <dgm:pt modelId="{D9A396E4-74E7-4C43-AC84-CDDC6D28E7FD}" type="pres">
      <dgm:prSet presAssocID="{7EBF161C-5602-45D6-AE00-08C37649BFD5}" presName="hierChild4" presStyleCnt="0"/>
      <dgm:spPr/>
    </dgm:pt>
    <dgm:pt modelId="{AFE0F113-1DF1-4166-BE41-576FC56BEB46}" type="pres">
      <dgm:prSet presAssocID="{7EBF161C-5602-45D6-AE00-08C37649BFD5}" presName="hierChild5" presStyleCnt="0"/>
      <dgm:spPr/>
    </dgm:pt>
    <dgm:pt modelId="{FB5D95DA-00EE-4D85-AE7E-D62F9429A45E}" type="pres">
      <dgm:prSet presAssocID="{CD6BD650-3566-44DD-AAFC-8AE32CF1EEE6}" presName="hierChild3" presStyleCnt="0"/>
      <dgm:spPr/>
    </dgm:pt>
  </dgm:ptLst>
  <dgm:cxnLst>
    <dgm:cxn modelId="{C063CC85-AEF9-454D-822B-C9656C0F0CA5}" type="presOf" srcId="{4B11BD4D-8997-4B20-8F70-003E59FDCF49}" destId="{F1ECA0A8-A71E-4106-978E-952EE49153E9}" srcOrd="0" destOrd="0" presId="urn:microsoft.com/office/officeart/2005/8/layout/orgChart1"/>
    <dgm:cxn modelId="{AE75447B-1246-4517-B920-43F469AAC274}" type="presOf" srcId="{97790340-DE08-43F1-B5A4-F0B278D823D2}" destId="{0B99054A-E8B6-4712-8DB5-76A797388B39}" srcOrd="0" destOrd="0" presId="urn:microsoft.com/office/officeart/2005/8/layout/orgChart1"/>
    <dgm:cxn modelId="{920E4567-5B52-4158-A74B-DFDDDDDA0BBE}" type="presOf" srcId="{2263C3A7-7674-4A0E-B7EA-C49F360E1024}" destId="{319BD0F3-80C4-416F-99FB-173B537A348D}" srcOrd="1" destOrd="0" presId="urn:microsoft.com/office/officeart/2005/8/layout/orgChart1"/>
    <dgm:cxn modelId="{50A6D014-9A12-45B7-B916-F8F76E18DC6F}" type="presOf" srcId="{7EBF161C-5602-45D6-AE00-08C37649BFD5}" destId="{6137755E-4B4C-4CD8-A2AA-5FF9CD9B8BD5}" srcOrd="0" destOrd="0" presId="urn:microsoft.com/office/officeart/2005/8/layout/orgChart1"/>
    <dgm:cxn modelId="{0CF9CEB4-4EF9-4D2A-A4A1-E1CB28DEF869}" type="presOf" srcId="{CD6BD650-3566-44DD-AAFC-8AE32CF1EEE6}" destId="{71B8D067-8334-4237-B3EF-18F769B1FBC7}" srcOrd="0" destOrd="0" presId="urn:microsoft.com/office/officeart/2005/8/layout/orgChart1"/>
    <dgm:cxn modelId="{D791D6AD-0766-4256-A729-34680400064F}" type="presOf" srcId="{7EBF161C-5602-45D6-AE00-08C37649BFD5}" destId="{81503C59-B814-4C28-A847-C897E2FABA4F}" srcOrd="1" destOrd="0" presId="urn:microsoft.com/office/officeart/2005/8/layout/orgChart1"/>
    <dgm:cxn modelId="{11FD4311-79C9-476E-928E-8C639DEE238D}" srcId="{97790340-DE08-43F1-B5A4-F0B278D823D2}" destId="{CD6BD650-3566-44DD-AAFC-8AE32CF1EEE6}" srcOrd="0" destOrd="0" parTransId="{A44F86C2-1B8B-4C12-9FB8-4E3FEC0A8609}" sibTransId="{21883B7C-2D30-4918-A0DB-08B257643DC5}"/>
    <dgm:cxn modelId="{B3678748-E1DF-403E-A234-0D2DDFA7E476}" srcId="{CD6BD650-3566-44DD-AAFC-8AE32CF1EEE6}" destId="{BEA49D4E-EA54-4F3B-B411-34521C1D62DE}" srcOrd="0" destOrd="0" parTransId="{5C2D00E5-E057-4D6F-9490-8FF51B369CFE}" sibTransId="{60FB8D31-E4D7-4798-9473-3CCB8B3E8045}"/>
    <dgm:cxn modelId="{1ABD8764-7A7D-41C4-9807-4A5B055D626B}" type="presOf" srcId="{CD6BD650-3566-44DD-AAFC-8AE32CF1EEE6}" destId="{19551F1E-1052-462C-8736-0921621400A5}" srcOrd="1" destOrd="0" presId="urn:microsoft.com/office/officeart/2005/8/layout/orgChart1"/>
    <dgm:cxn modelId="{978857B9-2363-416E-878F-3F64D9395D2F}" type="presOf" srcId="{BEA49D4E-EA54-4F3B-B411-34521C1D62DE}" destId="{C3FF4EDC-DF27-4A4D-B3D0-83AA7F2C854D}" srcOrd="1" destOrd="0" presId="urn:microsoft.com/office/officeart/2005/8/layout/orgChart1"/>
    <dgm:cxn modelId="{D1590574-3937-4D21-850C-6524DFCA41CC}" srcId="{CD6BD650-3566-44DD-AAFC-8AE32CF1EEE6}" destId="{7EBF161C-5602-45D6-AE00-08C37649BFD5}" srcOrd="2" destOrd="0" parTransId="{1EA8592C-D968-46F1-B11E-9A2053FD55DD}" sibTransId="{0828E415-509A-43F9-8163-69652D8EB5D9}"/>
    <dgm:cxn modelId="{E4522BF3-09EB-49B0-B1CF-9EE8EFC2E066}" type="presOf" srcId="{1EA8592C-D968-46F1-B11E-9A2053FD55DD}" destId="{87856578-E70A-4B65-AB85-24AB56136B2C}" srcOrd="0" destOrd="0" presId="urn:microsoft.com/office/officeart/2005/8/layout/orgChart1"/>
    <dgm:cxn modelId="{9F82CF81-4111-4CC2-B388-AD185C42E7B1}" type="presOf" srcId="{BEA49D4E-EA54-4F3B-B411-34521C1D62DE}" destId="{8244B97F-94B8-4E69-B5CB-5398B7B78D7C}" srcOrd="0" destOrd="0" presId="urn:microsoft.com/office/officeart/2005/8/layout/orgChart1"/>
    <dgm:cxn modelId="{02AE8892-EE7B-4E86-B852-1402AD1986E8}" type="presOf" srcId="{5C2D00E5-E057-4D6F-9490-8FF51B369CFE}" destId="{280B0E2E-C141-486D-A54B-33ACE1957151}" srcOrd="0" destOrd="0" presId="urn:microsoft.com/office/officeart/2005/8/layout/orgChart1"/>
    <dgm:cxn modelId="{DFE46B87-0C29-43CF-98E8-2F69221318BA}" type="presOf" srcId="{2263C3A7-7674-4A0E-B7EA-C49F360E1024}" destId="{EA0921DF-A279-4BB0-A5EB-0866401FC68E}" srcOrd="0" destOrd="0" presId="urn:microsoft.com/office/officeart/2005/8/layout/orgChart1"/>
    <dgm:cxn modelId="{DEADEEE2-FAE6-4609-B9E1-B486C75416CF}" srcId="{CD6BD650-3566-44DD-AAFC-8AE32CF1EEE6}" destId="{2263C3A7-7674-4A0E-B7EA-C49F360E1024}" srcOrd="1" destOrd="0" parTransId="{4B11BD4D-8997-4B20-8F70-003E59FDCF49}" sibTransId="{E9E68009-64EB-47D3-8601-26720EDF3B1C}"/>
    <dgm:cxn modelId="{43812E47-D075-4944-BC34-B88438443B7C}" type="presParOf" srcId="{0B99054A-E8B6-4712-8DB5-76A797388B39}" destId="{84B1FC41-2A1D-4B4A-8FC1-156DBB67CA71}" srcOrd="0" destOrd="0" presId="urn:microsoft.com/office/officeart/2005/8/layout/orgChart1"/>
    <dgm:cxn modelId="{D3FDD200-C17F-4735-A770-5C535757FB67}" type="presParOf" srcId="{84B1FC41-2A1D-4B4A-8FC1-156DBB67CA71}" destId="{52EE540C-744D-4968-810B-C918C852119E}" srcOrd="0" destOrd="0" presId="urn:microsoft.com/office/officeart/2005/8/layout/orgChart1"/>
    <dgm:cxn modelId="{A0189C7C-1A77-422F-BCCF-D21D9A93B609}" type="presParOf" srcId="{52EE540C-744D-4968-810B-C918C852119E}" destId="{71B8D067-8334-4237-B3EF-18F769B1FBC7}" srcOrd="0" destOrd="0" presId="urn:microsoft.com/office/officeart/2005/8/layout/orgChart1"/>
    <dgm:cxn modelId="{73EF832A-12C5-407D-8B62-AB1B2333C462}" type="presParOf" srcId="{52EE540C-744D-4968-810B-C918C852119E}" destId="{19551F1E-1052-462C-8736-0921621400A5}" srcOrd="1" destOrd="0" presId="urn:microsoft.com/office/officeart/2005/8/layout/orgChart1"/>
    <dgm:cxn modelId="{DF5FBAC7-C003-446A-BE76-D04744F81133}" type="presParOf" srcId="{84B1FC41-2A1D-4B4A-8FC1-156DBB67CA71}" destId="{F0CB0D1B-D2B6-42CF-BBBD-94AA3FEA15BD}" srcOrd="1" destOrd="0" presId="urn:microsoft.com/office/officeart/2005/8/layout/orgChart1"/>
    <dgm:cxn modelId="{AD95EA6A-1A21-40E7-9A49-DCC2DD8B94ED}" type="presParOf" srcId="{F0CB0D1B-D2B6-42CF-BBBD-94AA3FEA15BD}" destId="{280B0E2E-C141-486D-A54B-33ACE1957151}" srcOrd="0" destOrd="0" presId="urn:microsoft.com/office/officeart/2005/8/layout/orgChart1"/>
    <dgm:cxn modelId="{A55973F4-D4AD-417C-8150-D73FF831852F}" type="presParOf" srcId="{F0CB0D1B-D2B6-42CF-BBBD-94AA3FEA15BD}" destId="{A5561FDE-4822-4525-B6A6-FA9A889B0DE3}" srcOrd="1" destOrd="0" presId="urn:microsoft.com/office/officeart/2005/8/layout/orgChart1"/>
    <dgm:cxn modelId="{6BFCAF55-4435-4CD0-BCE1-E9D79DA385FA}" type="presParOf" srcId="{A5561FDE-4822-4525-B6A6-FA9A889B0DE3}" destId="{8BD62FD4-512E-4FCB-B74F-73D0B459F052}" srcOrd="0" destOrd="0" presId="urn:microsoft.com/office/officeart/2005/8/layout/orgChart1"/>
    <dgm:cxn modelId="{2B165945-3DFF-4607-A9AB-D9B9958555C3}" type="presParOf" srcId="{8BD62FD4-512E-4FCB-B74F-73D0B459F052}" destId="{8244B97F-94B8-4E69-B5CB-5398B7B78D7C}" srcOrd="0" destOrd="0" presId="urn:microsoft.com/office/officeart/2005/8/layout/orgChart1"/>
    <dgm:cxn modelId="{E32E4091-5573-4F8A-9DA4-887A769D9E98}" type="presParOf" srcId="{8BD62FD4-512E-4FCB-B74F-73D0B459F052}" destId="{C3FF4EDC-DF27-4A4D-B3D0-83AA7F2C854D}" srcOrd="1" destOrd="0" presId="urn:microsoft.com/office/officeart/2005/8/layout/orgChart1"/>
    <dgm:cxn modelId="{63E14108-9EA8-4242-9575-D5BFD3DA0A3A}" type="presParOf" srcId="{A5561FDE-4822-4525-B6A6-FA9A889B0DE3}" destId="{DF8D3461-DEAC-416A-9BA5-786CFFF76E35}" srcOrd="1" destOrd="0" presId="urn:microsoft.com/office/officeart/2005/8/layout/orgChart1"/>
    <dgm:cxn modelId="{2498D84C-23DD-4D11-A27B-FDF08E2A1169}" type="presParOf" srcId="{A5561FDE-4822-4525-B6A6-FA9A889B0DE3}" destId="{1ED0AC24-B221-41C6-BC25-BAEA128571B5}" srcOrd="2" destOrd="0" presId="urn:microsoft.com/office/officeart/2005/8/layout/orgChart1"/>
    <dgm:cxn modelId="{A6D23ABD-B8DF-4215-B901-F89B46150B08}" type="presParOf" srcId="{F0CB0D1B-D2B6-42CF-BBBD-94AA3FEA15BD}" destId="{F1ECA0A8-A71E-4106-978E-952EE49153E9}" srcOrd="2" destOrd="0" presId="urn:microsoft.com/office/officeart/2005/8/layout/orgChart1"/>
    <dgm:cxn modelId="{014A4EFC-65E0-406D-BCB7-876CA391DC87}" type="presParOf" srcId="{F0CB0D1B-D2B6-42CF-BBBD-94AA3FEA15BD}" destId="{46EAD868-8728-4650-B5CA-9E9E3ADD65CB}" srcOrd="3" destOrd="0" presId="urn:microsoft.com/office/officeart/2005/8/layout/orgChart1"/>
    <dgm:cxn modelId="{27DD2AA1-C4AF-4AEA-9107-534F583037F3}" type="presParOf" srcId="{46EAD868-8728-4650-B5CA-9E9E3ADD65CB}" destId="{7AEC1D1F-4EF6-4686-91B5-491602623CE7}" srcOrd="0" destOrd="0" presId="urn:microsoft.com/office/officeart/2005/8/layout/orgChart1"/>
    <dgm:cxn modelId="{B820C7F4-2A4D-4E2F-8C38-24FDF2F896D1}" type="presParOf" srcId="{7AEC1D1F-4EF6-4686-91B5-491602623CE7}" destId="{EA0921DF-A279-4BB0-A5EB-0866401FC68E}" srcOrd="0" destOrd="0" presId="urn:microsoft.com/office/officeart/2005/8/layout/orgChart1"/>
    <dgm:cxn modelId="{584A2740-D51A-4C43-8EEC-2F30E752D362}" type="presParOf" srcId="{7AEC1D1F-4EF6-4686-91B5-491602623CE7}" destId="{319BD0F3-80C4-416F-99FB-173B537A348D}" srcOrd="1" destOrd="0" presId="urn:microsoft.com/office/officeart/2005/8/layout/orgChart1"/>
    <dgm:cxn modelId="{7994B0E5-C361-42A0-89CB-799C6D9421DE}" type="presParOf" srcId="{46EAD868-8728-4650-B5CA-9E9E3ADD65CB}" destId="{138E4090-8D02-4715-9555-A2CB235CF11C}" srcOrd="1" destOrd="0" presId="urn:microsoft.com/office/officeart/2005/8/layout/orgChart1"/>
    <dgm:cxn modelId="{5A894FDB-64E6-4170-945F-A40FD6D4864B}" type="presParOf" srcId="{46EAD868-8728-4650-B5CA-9E9E3ADD65CB}" destId="{350A3F0F-E9EF-4DCA-9D75-3F746BBC4218}" srcOrd="2" destOrd="0" presId="urn:microsoft.com/office/officeart/2005/8/layout/orgChart1"/>
    <dgm:cxn modelId="{4007DFD1-C200-4D98-8A3D-DB8F525BA78A}" type="presParOf" srcId="{F0CB0D1B-D2B6-42CF-BBBD-94AA3FEA15BD}" destId="{87856578-E70A-4B65-AB85-24AB56136B2C}" srcOrd="4" destOrd="0" presId="urn:microsoft.com/office/officeart/2005/8/layout/orgChart1"/>
    <dgm:cxn modelId="{9DEE763E-3547-468D-B797-D166C5E03BBC}" type="presParOf" srcId="{F0CB0D1B-D2B6-42CF-BBBD-94AA3FEA15BD}" destId="{DD75CF09-3B5B-4984-8335-366FCD12F701}" srcOrd="5" destOrd="0" presId="urn:microsoft.com/office/officeart/2005/8/layout/orgChart1"/>
    <dgm:cxn modelId="{A7A24793-0446-4D57-9B5A-8D68EE9877E8}" type="presParOf" srcId="{DD75CF09-3B5B-4984-8335-366FCD12F701}" destId="{FEDC53DD-B6DD-4267-A1CE-2604E6CA2177}" srcOrd="0" destOrd="0" presId="urn:microsoft.com/office/officeart/2005/8/layout/orgChart1"/>
    <dgm:cxn modelId="{67B956EA-D37D-4D99-B73F-33267F630F2D}" type="presParOf" srcId="{FEDC53DD-B6DD-4267-A1CE-2604E6CA2177}" destId="{6137755E-4B4C-4CD8-A2AA-5FF9CD9B8BD5}" srcOrd="0" destOrd="0" presId="urn:microsoft.com/office/officeart/2005/8/layout/orgChart1"/>
    <dgm:cxn modelId="{EFB2F382-56D4-46A4-B94F-E9FE48B18668}" type="presParOf" srcId="{FEDC53DD-B6DD-4267-A1CE-2604E6CA2177}" destId="{81503C59-B814-4C28-A847-C897E2FABA4F}" srcOrd="1" destOrd="0" presId="urn:microsoft.com/office/officeart/2005/8/layout/orgChart1"/>
    <dgm:cxn modelId="{DE1C189F-60FE-4606-BA32-93C76F533774}" type="presParOf" srcId="{DD75CF09-3B5B-4984-8335-366FCD12F701}" destId="{D9A396E4-74E7-4C43-AC84-CDDC6D28E7FD}" srcOrd="1" destOrd="0" presId="urn:microsoft.com/office/officeart/2005/8/layout/orgChart1"/>
    <dgm:cxn modelId="{4136B4B9-7E33-4F29-B45B-5CC559F951B8}" type="presParOf" srcId="{DD75CF09-3B5B-4984-8335-366FCD12F701}" destId="{AFE0F113-1DF1-4166-BE41-576FC56BEB46}" srcOrd="2" destOrd="0" presId="urn:microsoft.com/office/officeart/2005/8/layout/orgChart1"/>
    <dgm:cxn modelId="{4C81EFD6-8C69-46F8-B8B1-6C4484494AA7}" type="presParOf" srcId="{84B1FC41-2A1D-4B4A-8FC1-156DBB67CA71}" destId="{FB5D95DA-00EE-4D85-AE7E-D62F9429A45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F964120-0868-4460-8989-C29807EB9890}" type="doc">
      <dgm:prSet loTypeId="urn:microsoft.com/office/officeart/2005/8/layout/radial4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6F6F1C1-F31D-492F-B4C5-C186EB1304FC}">
      <dgm:prSet phldrT="[Текст]" custT="1"/>
      <dgm:spPr/>
      <dgm:t>
        <a:bodyPr/>
        <a:lstStyle/>
        <a:p>
          <a:r>
            <a:rPr lang="ru-RU" sz="2000" b="1" dirty="0" smtClean="0"/>
            <a:t>Самостоятельная работа</a:t>
          </a:r>
        </a:p>
        <a:p>
          <a:endParaRPr lang="ru-RU" sz="2000" b="1" dirty="0"/>
        </a:p>
      </dgm:t>
    </dgm:pt>
    <dgm:pt modelId="{9A661A2F-0D8A-4FB6-9648-7468C12CE33A}" type="parTrans" cxnId="{1720563A-3172-4650-BF3C-5B8555273C6B}">
      <dgm:prSet/>
      <dgm:spPr/>
      <dgm:t>
        <a:bodyPr/>
        <a:lstStyle/>
        <a:p>
          <a:endParaRPr lang="ru-RU"/>
        </a:p>
      </dgm:t>
    </dgm:pt>
    <dgm:pt modelId="{42E2220E-3C33-4E22-830A-F28323F04CC2}" type="sibTrans" cxnId="{1720563A-3172-4650-BF3C-5B8555273C6B}">
      <dgm:prSet/>
      <dgm:spPr/>
      <dgm:t>
        <a:bodyPr/>
        <a:lstStyle/>
        <a:p>
          <a:endParaRPr lang="ru-RU"/>
        </a:p>
      </dgm:t>
    </dgm:pt>
    <dgm:pt modelId="{9768A104-852E-44B8-A136-DB9F34579C73}">
      <dgm:prSet phldrT="[Текст]" custT="1"/>
      <dgm:spPr/>
      <dgm:t>
        <a:bodyPr/>
        <a:lstStyle/>
        <a:p>
          <a:r>
            <a:rPr lang="ru-RU" sz="2000" b="1" dirty="0" smtClean="0"/>
            <a:t> В учебном заведении</a:t>
          </a:r>
          <a:endParaRPr lang="ru-RU" sz="2000" b="1" dirty="0"/>
        </a:p>
      </dgm:t>
    </dgm:pt>
    <dgm:pt modelId="{75D407C3-22AE-468D-9209-00D39091DFBD}" type="parTrans" cxnId="{018F56D0-6105-4A74-8045-A3E83341A5C9}">
      <dgm:prSet/>
      <dgm:spPr/>
      <dgm:t>
        <a:bodyPr/>
        <a:lstStyle/>
        <a:p>
          <a:endParaRPr lang="ru-RU"/>
        </a:p>
      </dgm:t>
    </dgm:pt>
    <dgm:pt modelId="{F531A1AE-723C-4C9A-BC86-2EDF686A481E}" type="sibTrans" cxnId="{018F56D0-6105-4A74-8045-A3E83341A5C9}">
      <dgm:prSet/>
      <dgm:spPr/>
      <dgm:t>
        <a:bodyPr/>
        <a:lstStyle/>
        <a:p>
          <a:endParaRPr lang="ru-RU"/>
        </a:p>
      </dgm:t>
    </dgm:pt>
    <dgm:pt modelId="{5E0BB076-945F-4A9B-8BD1-E27002A0F390}">
      <dgm:prSet phldrT="[Текст]" custT="1"/>
      <dgm:spPr/>
      <dgm:t>
        <a:bodyPr/>
        <a:lstStyle/>
        <a:p>
          <a:r>
            <a:rPr lang="ru-RU" sz="2000" b="1" dirty="0" smtClean="0"/>
            <a:t>На занятии</a:t>
          </a:r>
          <a:endParaRPr lang="ru-RU" sz="2000" b="1" dirty="0"/>
        </a:p>
      </dgm:t>
    </dgm:pt>
    <dgm:pt modelId="{8EA5B1D4-C150-43B0-A33D-6B5F85B3E1DB}" type="parTrans" cxnId="{67A4B83A-6CA6-43F5-96EB-FC5BBA31F2A5}">
      <dgm:prSet/>
      <dgm:spPr/>
      <dgm:t>
        <a:bodyPr/>
        <a:lstStyle/>
        <a:p>
          <a:endParaRPr lang="ru-RU"/>
        </a:p>
      </dgm:t>
    </dgm:pt>
    <dgm:pt modelId="{CE8188A2-8338-4B6C-B964-7A356689AE8B}" type="sibTrans" cxnId="{67A4B83A-6CA6-43F5-96EB-FC5BBA31F2A5}">
      <dgm:prSet/>
      <dgm:spPr/>
      <dgm:t>
        <a:bodyPr/>
        <a:lstStyle/>
        <a:p>
          <a:endParaRPr lang="ru-RU"/>
        </a:p>
      </dgm:t>
    </dgm:pt>
    <dgm:pt modelId="{B64DE496-65D4-447A-821C-A47EDAD52128}">
      <dgm:prSet phldrT="[Текст]" custT="1"/>
      <dgm:spPr/>
      <dgm:t>
        <a:bodyPr/>
        <a:lstStyle/>
        <a:p>
          <a:r>
            <a:rPr lang="ru-RU" sz="2000" b="1" dirty="0" smtClean="0"/>
            <a:t>Дома</a:t>
          </a:r>
          <a:endParaRPr lang="ru-RU" sz="2000" b="1" dirty="0"/>
        </a:p>
      </dgm:t>
    </dgm:pt>
    <dgm:pt modelId="{4DE693B1-FF09-4FE2-A05E-CD8C900DDAA9}" type="parTrans" cxnId="{0600D386-F12E-4D35-9C1C-53FACB9EED0B}">
      <dgm:prSet/>
      <dgm:spPr/>
      <dgm:t>
        <a:bodyPr/>
        <a:lstStyle/>
        <a:p>
          <a:endParaRPr lang="ru-RU"/>
        </a:p>
      </dgm:t>
    </dgm:pt>
    <dgm:pt modelId="{9DEE3A9B-F039-4ED9-8AAF-2C385545125F}" type="sibTrans" cxnId="{0600D386-F12E-4D35-9C1C-53FACB9EED0B}">
      <dgm:prSet/>
      <dgm:spPr/>
      <dgm:t>
        <a:bodyPr/>
        <a:lstStyle/>
        <a:p>
          <a:endParaRPr lang="ru-RU"/>
        </a:p>
      </dgm:t>
    </dgm:pt>
    <dgm:pt modelId="{D0148F5E-5C51-4303-BBBC-A7F08DCEF29E}">
      <dgm:prSet phldrT="[Текст]" custT="1"/>
      <dgm:spPr/>
      <dgm:t>
        <a:bodyPr/>
        <a:lstStyle/>
        <a:p>
          <a:r>
            <a:rPr lang="ru-RU" sz="2000" b="1" dirty="0" smtClean="0"/>
            <a:t>Индивидуальное задание</a:t>
          </a:r>
          <a:endParaRPr lang="ru-RU" sz="2000" b="1" dirty="0"/>
        </a:p>
      </dgm:t>
    </dgm:pt>
    <dgm:pt modelId="{F73194C7-0E0B-43CE-A8DC-8994112B2629}" type="parTrans" cxnId="{8A6AC979-56BE-4052-ABA3-288AEDCAC249}">
      <dgm:prSet/>
      <dgm:spPr/>
      <dgm:t>
        <a:bodyPr/>
        <a:lstStyle/>
        <a:p>
          <a:endParaRPr lang="ru-RU"/>
        </a:p>
      </dgm:t>
    </dgm:pt>
    <dgm:pt modelId="{6BAECAE8-A89A-49F2-930F-32CF10819A6A}" type="sibTrans" cxnId="{8A6AC979-56BE-4052-ABA3-288AEDCAC249}">
      <dgm:prSet/>
      <dgm:spPr/>
      <dgm:t>
        <a:bodyPr/>
        <a:lstStyle/>
        <a:p>
          <a:endParaRPr lang="ru-RU"/>
        </a:p>
      </dgm:t>
    </dgm:pt>
    <dgm:pt modelId="{B20950C8-D18A-4EA8-91F0-A16DED5F433C}" type="pres">
      <dgm:prSet presAssocID="{FF964120-0868-4460-8989-C29807EB989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04BEAF1-0A15-49E3-A8B6-47E9DC4AA282}" type="pres">
      <dgm:prSet presAssocID="{E6F6F1C1-F31D-492F-B4C5-C186EB1304FC}" presName="centerShape" presStyleLbl="node0" presStyleIdx="0" presStyleCnt="1" custScaleX="146965"/>
      <dgm:spPr/>
      <dgm:t>
        <a:bodyPr/>
        <a:lstStyle/>
        <a:p>
          <a:endParaRPr lang="ru-RU"/>
        </a:p>
      </dgm:t>
    </dgm:pt>
    <dgm:pt modelId="{8FDDEA8C-C5A2-4C8E-AEE9-37CFFE52DDC3}" type="pres">
      <dgm:prSet presAssocID="{75D407C3-22AE-468D-9209-00D39091DFBD}" presName="parTrans" presStyleLbl="bgSibTrans2D1" presStyleIdx="0" presStyleCnt="4"/>
      <dgm:spPr/>
      <dgm:t>
        <a:bodyPr/>
        <a:lstStyle/>
        <a:p>
          <a:endParaRPr lang="ru-RU"/>
        </a:p>
      </dgm:t>
    </dgm:pt>
    <dgm:pt modelId="{62F7ECA9-7C1E-4FEE-837D-681A5EB4B75B}" type="pres">
      <dgm:prSet presAssocID="{9768A104-852E-44B8-A136-DB9F34579C73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C50E5B-F3BC-46C9-ABAD-64A9D20BECCE}" type="pres">
      <dgm:prSet presAssocID="{8EA5B1D4-C150-43B0-A33D-6B5F85B3E1DB}" presName="parTrans" presStyleLbl="bgSibTrans2D1" presStyleIdx="1" presStyleCnt="4"/>
      <dgm:spPr/>
      <dgm:t>
        <a:bodyPr/>
        <a:lstStyle/>
        <a:p>
          <a:endParaRPr lang="ru-RU"/>
        </a:p>
      </dgm:t>
    </dgm:pt>
    <dgm:pt modelId="{7D49E8A0-135C-4AF8-BD23-E7769FCAEB08}" type="pres">
      <dgm:prSet presAssocID="{5E0BB076-945F-4A9B-8BD1-E27002A0F39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CCDBA3-9244-493B-B6AE-E87B17977B11}" type="pres">
      <dgm:prSet presAssocID="{4DE693B1-FF09-4FE2-A05E-CD8C900DDAA9}" presName="parTrans" presStyleLbl="bgSibTrans2D1" presStyleIdx="2" presStyleCnt="4"/>
      <dgm:spPr/>
      <dgm:t>
        <a:bodyPr/>
        <a:lstStyle/>
        <a:p>
          <a:endParaRPr lang="ru-RU"/>
        </a:p>
      </dgm:t>
    </dgm:pt>
    <dgm:pt modelId="{43F29F32-3F64-40C3-9DD5-8B0914F2720E}" type="pres">
      <dgm:prSet presAssocID="{B64DE496-65D4-447A-821C-A47EDAD5212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105B1D-6A22-4F18-BF63-3564FBFBA532}" type="pres">
      <dgm:prSet presAssocID="{F73194C7-0E0B-43CE-A8DC-8994112B2629}" presName="parTrans" presStyleLbl="bgSibTrans2D1" presStyleIdx="3" presStyleCnt="4"/>
      <dgm:spPr/>
      <dgm:t>
        <a:bodyPr/>
        <a:lstStyle/>
        <a:p>
          <a:endParaRPr lang="ru-RU"/>
        </a:p>
      </dgm:t>
    </dgm:pt>
    <dgm:pt modelId="{0A745CA7-AC73-48E6-AED6-E2950759315C}" type="pres">
      <dgm:prSet presAssocID="{D0148F5E-5C51-4303-BBBC-A7F08DCEF29E}" presName="node" presStyleLbl="node1" presStyleIdx="3" presStyleCnt="4" custScaleX="108540" custRadScaleRad="95919" custRadScaleInc="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720563A-3172-4650-BF3C-5B8555273C6B}" srcId="{FF964120-0868-4460-8989-C29807EB9890}" destId="{E6F6F1C1-F31D-492F-B4C5-C186EB1304FC}" srcOrd="0" destOrd="0" parTransId="{9A661A2F-0D8A-4FB6-9648-7468C12CE33A}" sibTransId="{42E2220E-3C33-4E22-830A-F28323F04CC2}"/>
    <dgm:cxn modelId="{EECE67AA-E1D2-424C-B008-30D9F83D0493}" type="presOf" srcId="{B64DE496-65D4-447A-821C-A47EDAD52128}" destId="{43F29F32-3F64-40C3-9DD5-8B0914F2720E}" srcOrd="0" destOrd="0" presId="urn:microsoft.com/office/officeart/2005/8/layout/radial4"/>
    <dgm:cxn modelId="{0600D386-F12E-4D35-9C1C-53FACB9EED0B}" srcId="{E6F6F1C1-F31D-492F-B4C5-C186EB1304FC}" destId="{B64DE496-65D4-447A-821C-A47EDAD52128}" srcOrd="2" destOrd="0" parTransId="{4DE693B1-FF09-4FE2-A05E-CD8C900DDAA9}" sibTransId="{9DEE3A9B-F039-4ED9-8AAF-2C385545125F}"/>
    <dgm:cxn modelId="{463E041C-E403-4447-8617-5438F3BD7750}" type="presOf" srcId="{D0148F5E-5C51-4303-BBBC-A7F08DCEF29E}" destId="{0A745CA7-AC73-48E6-AED6-E2950759315C}" srcOrd="0" destOrd="0" presId="urn:microsoft.com/office/officeart/2005/8/layout/radial4"/>
    <dgm:cxn modelId="{F45159ED-6176-47E4-B1B8-E1F7898E2A3F}" type="presOf" srcId="{4DE693B1-FF09-4FE2-A05E-CD8C900DDAA9}" destId="{64CCDBA3-9244-493B-B6AE-E87B17977B11}" srcOrd="0" destOrd="0" presId="urn:microsoft.com/office/officeart/2005/8/layout/radial4"/>
    <dgm:cxn modelId="{C6698827-994C-4CD4-BB62-518A37CBDA37}" type="presOf" srcId="{F73194C7-0E0B-43CE-A8DC-8994112B2629}" destId="{1A105B1D-6A22-4F18-BF63-3564FBFBA532}" srcOrd="0" destOrd="0" presId="urn:microsoft.com/office/officeart/2005/8/layout/radial4"/>
    <dgm:cxn modelId="{C1C89EB7-6776-4D2E-9852-7173E5CA70A4}" type="presOf" srcId="{75D407C3-22AE-468D-9209-00D39091DFBD}" destId="{8FDDEA8C-C5A2-4C8E-AEE9-37CFFE52DDC3}" srcOrd="0" destOrd="0" presId="urn:microsoft.com/office/officeart/2005/8/layout/radial4"/>
    <dgm:cxn modelId="{8A6AC979-56BE-4052-ABA3-288AEDCAC249}" srcId="{E6F6F1C1-F31D-492F-B4C5-C186EB1304FC}" destId="{D0148F5E-5C51-4303-BBBC-A7F08DCEF29E}" srcOrd="3" destOrd="0" parTransId="{F73194C7-0E0B-43CE-A8DC-8994112B2629}" sibTransId="{6BAECAE8-A89A-49F2-930F-32CF10819A6A}"/>
    <dgm:cxn modelId="{0B82F17E-F364-4317-85F9-E52203DBDF98}" type="presOf" srcId="{5E0BB076-945F-4A9B-8BD1-E27002A0F390}" destId="{7D49E8A0-135C-4AF8-BD23-E7769FCAEB08}" srcOrd="0" destOrd="0" presId="urn:microsoft.com/office/officeart/2005/8/layout/radial4"/>
    <dgm:cxn modelId="{2357B2EC-212C-4538-B140-057987485B25}" type="presOf" srcId="{FF964120-0868-4460-8989-C29807EB9890}" destId="{B20950C8-D18A-4EA8-91F0-A16DED5F433C}" srcOrd="0" destOrd="0" presId="urn:microsoft.com/office/officeart/2005/8/layout/radial4"/>
    <dgm:cxn modelId="{C9856C7A-4AF7-4105-89C5-11A857300E4C}" type="presOf" srcId="{E6F6F1C1-F31D-492F-B4C5-C186EB1304FC}" destId="{904BEAF1-0A15-49E3-A8B6-47E9DC4AA282}" srcOrd="0" destOrd="0" presId="urn:microsoft.com/office/officeart/2005/8/layout/radial4"/>
    <dgm:cxn modelId="{11F7D428-85A5-41DF-9C1D-0DD120A444CF}" type="presOf" srcId="{9768A104-852E-44B8-A136-DB9F34579C73}" destId="{62F7ECA9-7C1E-4FEE-837D-681A5EB4B75B}" srcOrd="0" destOrd="0" presId="urn:microsoft.com/office/officeart/2005/8/layout/radial4"/>
    <dgm:cxn modelId="{67A4B83A-6CA6-43F5-96EB-FC5BBA31F2A5}" srcId="{E6F6F1C1-F31D-492F-B4C5-C186EB1304FC}" destId="{5E0BB076-945F-4A9B-8BD1-E27002A0F390}" srcOrd="1" destOrd="0" parTransId="{8EA5B1D4-C150-43B0-A33D-6B5F85B3E1DB}" sibTransId="{CE8188A2-8338-4B6C-B964-7A356689AE8B}"/>
    <dgm:cxn modelId="{018F56D0-6105-4A74-8045-A3E83341A5C9}" srcId="{E6F6F1C1-F31D-492F-B4C5-C186EB1304FC}" destId="{9768A104-852E-44B8-A136-DB9F34579C73}" srcOrd="0" destOrd="0" parTransId="{75D407C3-22AE-468D-9209-00D39091DFBD}" sibTransId="{F531A1AE-723C-4C9A-BC86-2EDF686A481E}"/>
    <dgm:cxn modelId="{2E3693E6-165F-4B28-9A9C-03FD199ED823}" type="presOf" srcId="{8EA5B1D4-C150-43B0-A33D-6B5F85B3E1DB}" destId="{D6C50E5B-F3BC-46C9-ABAD-64A9D20BECCE}" srcOrd="0" destOrd="0" presId="urn:microsoft.com/office/officeart/2005/8/layout/radial4"/>
    <dgm:cxn modelId="{9AC85EF1-E7CC-4BC2-A360-0517D1B2A30A}" type="presParOf" srcId="{B20950C8-D18A-4EA8-91F0-A16DED5F433C}" destId="{904BEAF1-0A15-49E3-A8B6-47E9DC4AA282}" srcOrd="0" destOrd="0" presId="urn:microsoft.com/office/officeart/2005/8/layout/radial4"/>
    <dgm:cxn modelId="{14C597F2-42D0-48A6-B789-06E485E53B39}" type="presParOf" srcId="{B20950C8-D18A-4EA8-91F0-A16DED5F433C}" destId="{8FDDEA8C-C5A2-4C8E-AEE9-37CFFE52DDC3}" srcOrd="1" destOrd="0" presId="urn:microsoft.com/office/officeart/2005/8/layout/radial4"/>
    <dgm:cxn modelId="{37BFC876-4FA2-4025-A6B0-35478721E081}" type="presParOf" srcId="{B20950C8-D18A-4EA8-91F0-A16DED5F433C}" destId="{62F7ECA9-7C1E-4FEE-837D-681A5EB4B75B}" srcOrd="2" destOrd="0" presId="urn:microsoft.com/office/officeart/2005/8/layout/radial4"/>
    <dgm:cxn modelId="{12837E45-BB9C-43B3-AC93-42CD429C203E}" type="presParOf" srcId="{B20950C8-D18A-4EA8-91F0-A16DED5F433C}" destId="{D6C50E5B-F3BC-46C9-ABAD-64A9D20BECCE}" srcOrd="3" destOrd="0" presId="urn:microsoft.com/office/officeart/2005/8/layout/radial4"/>
    <dgm:cxn modelId="{F03443BB-9CB2-4260-8BA7-1F86332E45E4}" type="presParOf" srcId="{B20950C8-D18A-4EA8-91F0-A16DED5F433C}" destId="{7D49E8A0-135C-4AF8-BD23-E7769FCAEB08}" srcOrd="4" destOrd="0" presId="urn:microsoft.com/office/officeart/2005/8/layout/radial4"/>
    <dgm:cxn modelId="{C793EAAE-195D-49E7-AC02-45909B33D32F}" type="presParOf" srcId="{B20950C8-D18A-4EA8-91F0-A16DED5F433C}" destId="{64CCDBA3-9244-493B-B6AE-E87B17977B11}" srcOrd="5" destOrd="0" presId="urn:microsoft.com/office/officeart/2005/8/layout/radial4"/>
    <dgm:cxn modelId="{22183DFC-8F05-4BCA-A939-F9997DD2FF62}" type="presParOf" srcId="{B20950C8-D18A-4EA8-91F0-A16DED5F433C}" destId="{43F29F32-3F64-40C3-9DD5-8B0914F2720E}" srcOrd="6" destOrd="0" presId="urn:microsoft.com/office/officeart/2005/8/layout/radial4"/>
    <dgm:cxn modelId="{DFCB29B2-E04A-46EB-9ECE-A776C7EC67D0}" type="presParOf" srcId="{B20950C8-D18A-4EA8-91F0-A16DED5F433C}" destId="{1A105B1D-6A22-4F18-BF63-3564FBFBA532}" srcOrd="7" destOrd="0" presId="urn:microsoft.com/office/officeart/2005/8/layout/radial4"/>
    <dgm:cxn modelId="{69A115A0-6711-4847-B10D-960E3D651299}" type="presParOf" srcId="{B20950C8-D18A-4EA8-91F0-A16DED5F433C}" destId="{0A745CA7-AC73-48E6-AED6-E2950759315C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C18C34C-77A8-49B1-89FF-4475E4930AC9}" type="doc">
      <dgm:prSet loTypeId="urn:microsoft.com/office/officeart/2008/layout/VerticalCircleList" loCatId="list" qsTypeId="urn:microsoft.com/office/officeart/2005/8/quickstyle/simple3" qsCatId="simple" csTypeId="urn:microsoft.com/office/officeart/2005/8/colors/accent1_2" csCatId="accent1" phldr="1"/>
      <dgm:spPr/>
    </dgm:pt>
    <dgm:pt modelId="{73D4C9FA-F2D6-475B-AD58-0D5D47CB9F5C}">
      <dgm:prSet phldrT="[Текст]"/>
      <dgm:spPr/>
      <dgm:t>
        <a:bodyPr/>
        <a:lstStyle/>
        <a:p>
          <a:r>
            <a:rPr lang="ru-RU" dirty="0" smtClean="0"/>
            <a:t>Мотивация</a:t>
          </a:r>
          <a:endParaRPr lang="ru-RU" dirty="0"/>
        </a:p>
      </dgm:t>
    </dgm:pt>
    <dgm:pt modelId="{B7B14727-C770-4720-B11B-5748682C763A}" type="parTrans" cxnId="{7B74B486-9329-48DC-B92B-7CEE40FACD08}">
      <dgm:prSet/>
      <dgm:spPr/>
      <dgm:t>
        <a:bodyPr/>
        <a:lstStyle/>
        <a:p>
          <a:endParaRPr lang="ru-RU"/>
        </a:p>
      </dgm:t>
    </dgm:pt>
    <dgm:pt modelId="{AD0E34FE-BC9D-409C-B735-E2C7333D00D2}" type="sibTrans" cxnId="{7B74B486-9329-48DC-B92B-7CEE40FACD08}">
      <dgm:prSet/>
      <dgm:spPr/>
      <dgm:t>
        <a:bodyPr/>
        <a:lstStyle/>
        <a:p>
          <a:endParaRPr lang="ru-RU"/>
        </a:p>
      </dgm:t>
    </dgm:pt>
    <dgm:pt modelId="{7B5D1FC2-3883-4B2C-8ACC-52A469847451}">
      <dgm:prSet phldrT="[Текст]"/>
      <dgm:spPr/>
      <dgm:t>
        <a:bodyPr/>
        <a:lstStyle/>
        <a:p>
          <a:r>
            <a:rPr lang="ru-RU" dirty="0" smtClean="0"/>
            <a:t>Постановка задачи</a:t>
          </a:r>
          <a:endParaRPr lang="ru-RU" dirty="0"/>
        </a:p>
      </dgm:t>
    </dgm:pt>
    <dgm:pt modelId="{70749EB2-B88E-4214-ADE3-EBD3C3438F08}" type="parTrans" cxnId="{2A1730DD-BD33-4712-A71D-212298F93E8D}">
      <dgm:prSet/>
      <dgm:spPr/>
      <dgm:t>
        <a:bodyPr/>
        <a:lstStyle/>
        <a:p>
          <a:endParaRPr lang="ru-RU"/>
        </a:p>
      </dgm:t>
    </dgm:pt>
    <dgm:pt modelId="{6C360916-1535-489D-B509-A73B30A4039E}" type="sibTrans" cxnId="{2A1730DD-BD33-4712-A71D-212298F93E8D}">
      <dgm:prSet/>
      <dgm:spPr/>
      <dgm:t>
        <a:bodyPr/>
        <a:lstStyle/>
        <a:p>
          <a:endParaRPr lang="ru-RU"/>
        </a:p>
      </dgm:t>
    </dgm:pt>
    <dgm:pt modelId="{793E75C5-4DD4-480D-90A4-C7F68CB24D42}">
      <dgm:prSet phldrT="[Текст]"/>
      <dgm:spPr/>
      <dgm:t>
        <a:bodyPr/>
        <a:lstStyle/>
        <a:p>
          <a:r>
            <a:rPr lang="ru-RU" dirty="0" smtClean="0"/>
            <a:t>Знание алгоритма</a:t>
          </a:r>
          <a:endParaRPr lang="ru-RU" dirty="0"/>
        </a:p>
      </dgm:t>
    </dgm:pt>
    <dgm:pt modelId="{67155EAD-0D91-4482-BC49-ACDC27027A86}" type="parTrans" cxnId="{2A7FCA11-7A2A-4334-9F95-E89B668865CB}">
      <dgm:prSet/>
      <dgm:spPr/>
      <dgm:t>
        <a:bodyPr/>
        <a:lstStyle/>
        <a:p>
          <a:endParaRPr lang="ru-RU"/>
        </a:p>
      </dgm:t>
    </dgm:pt>
    <dgm:pt modelId="{88FDF8BA-87FF-47CD-9508-502DFFAF5EFF}" type="sibTrans" cxnId="{2A7FCA11-7A2A-4334-9F95-E89B668865CB}">
      <dgm:prSet/>
      <dgm:spPr/>
      <dgm:t>
        <a:bodyPr/>
        <a:lstStyle/>
        <a:p>
          <a:endParaRPr lang="ru-RU"/>
        </a:p>
      </dgm:t>
    </dgm:pt>
    <dgm:pt modelId="{9246E395-4584-469F-884C-60FA46F6C202}">
      <dgm:prSet phldrT="[Текст]"/>
      <dgm:spPr/>
      <dgm:t>
        <a:bodyPr/>
        <a:lstStyle/>
        <a:p>
          <a:r>
            <a:rPr lang="ru-RU" dirty="0" smtClean="0"/>
            <a:t>Знание объёма и сроков сдачи работы</a:t>
          </a:r>
          <a:endParaRPr lang="ru-RU" dirty="0"/>
        </a:p>
      </dgm:t>
    </dgm:pt>
    <dgm:pt modelId="{A6B02714-5A9D-4294-AB08-22B02B61AA05}" type="parTrans" cxnId="{1039C6FC-D6E5-45B3-B4C8-68032449BE06}">
      <dgm:prSet/>
      <dgm:spPr/>
      <dgm:t>
        <a:bodyPr/>
        <a:lstStyle/>
        <a:p>
          <a:endParaRPr lang="ru-RU"/>
        </a:p>
      </dgm:t>
    </dgm:pt>
    <dgm:pt modelId="{E6496E15-3C4D-4A7E-A89F-D24DAD6FBE91}" type="sibTrans" cxnId="{1039C6FC-D6E5-45B3-B4C8-68032449BE06}">
      <dgm:prSet/>
      <dgm:spPr/>
      <dgm:t>
        <a:bodyPr/>
        <a:lstStyle/>
        <a:p>
          <a:endParaRPr lang="ru-RU"/>
        </a:p>
      </dgm:t>
    </dgm:pt>
    <dgm:pt modelId="{A3F5C855-F97C-4EA1-9677-E0016853D6AA}">
      <dgm:prSet phldrT="[Текст]"/>
      <dgm:spPr/>
      <dgm:t>
        <a:bodyPr/>
        <a:lstStyle/>
        <a:p>
          <a:r>
            <a:rPr lang="ru-RU" dirty="0" smtClean="0"/>
            <a:t>Знание критерий оценки</a:t>
          </a:r>
          <a:endParaRPr lang="ru-RU" dirty="0"/>
        </a:p>
      </dgm:t>
    </dgm:pt>
    <dgm:pt modelId="{1E6B4FED-9909-4876-B1AA-09EF950E66B1}" type="parTrans" cxnId="{BB5428E1-ADFE-4950-B621-6D5C3271FB61}">
      <dgm:prSet/>
      <dgm:spPr/>
      <dgm:t>
        <a:bodyPr/>
        <a:lstStyle/>
        <a:p>
          <a:endParaRPr lang="ru-RU"/>
        </a:p>
      </dgm:t>
    </dgm:pt>
    <dgm:pt modelId="{9973C357-8C3C-40E2-AA28-6DEA2932BA1A}" type="sibTrans" cxnId="{BB5428E1-ADFE-4950-B621-6D5C3271FB61}">
      <dgm:prSet/>
      <dgm:spPr/>
      <dgm:t>
        <a:bodyPr/>
        <a:lstStyle/>
        <a:p>
          <a:endParaRPr lang="ru-RU"/>
        </a:p>
      </dgm:t>
    </dgm:pt>
    <dgm:pt modelId="{2167ABAD-8FB1-4326-BDD9-26E6797D74C7}">
      <dgm:prSet phldrT="[Текст]"/>
      <dgm:spPr/>
      <dgm:t>
        <a:bodyPr/>
        <a:lstStyle/>
        <a:p>
          <a:r>
            <a:rPr lang="ru-RU" dirty="0" smtClean="0"/>
            <a:t>Знание форм и видов контроля</a:t>
          </a:r>
          <a:endParaRPr lang="ru-RU" dirty="0"/>
        </a:p>
      </dgm:t>
    </dgm:pt>
    <dgm:pt modelId="{764AD77B-69DA-4C31-A5EE-9DD3799E778A}" type="parTrans" cxnId="{CA663F3F-B79B-4684-B3EA-ECF675AFF5CE}">
      <dgm:prSet/>
      <dgm:spPr/>
      <dgm:t>
        <a:bodyPr/>
        <a:lstStyle/>
        <a:p>
          <a:endParaRPr lang="ru-RU"/>
        </a:p>
      </dgm:t>
    </dgm:pt>
    <dgm:pt modelId="{A13CDEFB-DAE9-4379-A7A8-6279C3F8AA42}" type="sibTrans" cxnId="{CA663F3F-B79B-4684-B3EA-ECF675AFF5CE}">
      <dgm:prSet/>
      <dgm:spPr/>
      <dgm:t>
        <a:bodyPr/>
        <a:lstStyle/>
        <a:p>
          <a:endParaRPr lang="ru-RU"/>
        </a:p>
      </dgm:t>
    </dgm:pt>
    <dgm:pt modelId="{1BE4FD87-6B53-4E5A-806D-2700FBCB1497}">
      <dgm:prSet phldrT="[Текст]"/>
      <dgm:spPr/>
      <dgm:t>
        <a:bodyPr/>
        <a:lstStyle/>
        <a:p>
          <a:r>
            <a:rPr lang="ru-RU" dirty="0" smtClean="0"/>
            <a:t>Определение видов помощи</a:t>
          </a:r>
          <a:endParaRPr lang="ru-RU" dirty="0"/>
        </a:p>
      </dgm:t>
    </dgm:pt>
    <dgm:pt modelId="{1B8AC79A-7C1A-4D21-BCC4-2FD2BDFCC7EF}" type="parTrans" cxnId="{C4880E1C-3582-459E-8638-B450919F6321}">
      <dgm:prSet/>
      <dgm:spPr/>
      <dgm:t>
        <a:bodyPr/>
        <a:lstStyle/>
        <a:p>
          <a:endParaRPr lang="ru-RU"/>
        </a:p>
      </dgm:t>
    </dgm:pt>
    <dgm:pt modelId="{EF6EF8F2-DF24-4AA1-9EA8-739FF5B5402A}" type="sibTrans" cxnId="{C4880E1C-3582-459E-8638-B450919F6321}">
      <dgm:prSet/>
      <dgm:spPr/>
      <dgm:t>
        <a:bodyPr/>
        <a:lstStyle/>
        <a:p>
          <a:endParaRPr lang="ru-RU"/>
        </a:p>
      </dgm:t>
    </dgm:pt>
    <dgm:pt modelId="{2282C69F-F2CD-4468-813A-10616A7FDAAB}" type="pres">
      <dgm:prSet presAssocID="{1C18C34C-77A8-49B1-89FF-4475E4930AC9}" presName="Name0" presStyleCnt="0">
        <dgm:presLayoutVars>
          <dgm:dir/>
        </dgm:presLayoutVars>
      </dgm:prSet>
      <dgm:spPr/>
    </dgm:pt>
    <dgm:pt modelId="{C8B85BCA-D307-4AA5-ABFA-69A919E10FF9}" type="pres">
      <dgm:prSet presAssocID="{73D4C9FA-F2D6-475B-AD58-0D5D47CB9F5C}" presName="noChildren" presStyleCnt="0"/>
      <dgm:spPr/>
    </dgm:pt>
    <dgm:pt modelId="{D108D9C8-5581-468E-8C5A-0C0C4603C062}" type="pres">
      <dgm:prSet presAssocID="{73D4C9FA-F2D6-475B-AD58-0D5D47CB9F5C}" presName="gap" presStyleCnt="0"/>
      <dgm:spPr/>
    </dgm:pt>
    <dgm:pt modelId="{0A63DE32-A205-43D3-9EE3-7EF1933A8B3D}" type="pres">
      <dgm:prSet presAssocID="{73D4C9FA-F2D6-475B-AD58-0D5D47CB9F5C}" presName="medCircle2" presStyleLbl="vennNode1" presStyleIdx="0" presStyleCnt="7"/>
      <dgm:spPr/>
    </dgm:pt>
    <dgm:pt modelId="{0E408560-64EF-4065-B85C-267B0EEA317E}" type="pres">
      <dgm:prSet presAssocID="{73D4C9FA-F2D6-475B-AD58-0D5D47CB9F5C}" presName="txLvlOnly1" presStyleLbl="revTx" presStyleIdx="0" presStyleCnt="7"/>
      <dgm:spPr/>
      <dgm:t>
        <a:bodyPr/>
        <a:lstStyle/>
        <a:p>
          <a:endParaRPr lang="ru-RU"/>
        </a:p>
      </dgm:t>
    </dgm:pt>
    <dgm:pt modelId="{2142A393-BCF6-40E4-823E-AB15C879B362}" type="pres">
      <dgm:prSet presAssocID="{7B5D1FC2-3883-4B2C-8ACC-52A469847451}" presName="noChildren" presStyleCnt="0"/>
      <dgm:spPr/>
    </dgm:pt>
    <dgm:pt modelId="{59165FA8-E85A-4BC7-AA97-9458F1AB0975}" type="pres">
      <dgm:prSet presAssocID="{7B5D1FC2-3883-4B2C-8ACC-52A469847451}" presName="gap" presStyleCnt="0"/>
      <dgm:spPr/>
    </dgm:pt>
    <dgm:pt modelId="{A9FC8591-E439-4BDC-B2AC-F3C62D1E0037}" type="pres">
      <dgm:prSet presAssocID="{7B5D1FC2-3883-4B2C-8ACC-52A469847451}" presName="medCircle2" presStyleLbl="vennNode1" presStyleIdx="1" presStyleCnt="7"/>
      <dgm:spPr/>
    </dgm:pt>
    <dgm:pt modelId="{BDD04213-664A-43E8-8886-56BD5618B06D}" type="pres">
      <dgm:prSet presAssocID="{7B5D1FC2-3883-4B2C-8ACC-52A469847451}" presName="txLvlOnly1" presStyleLbl="revTx" presStyleIdx="1" presStyleCnt="7"/>
      <dgm:spPr/>
      <dgm:t>
        <a:bodyPr/>
        <a:lstStyle/>
        <a:p>
          <a:endParaRPr lang="ru-RU"/>
        </a:p>
      </dgm:t>
    </dgm:pt>
    <dgm:pt modelId="{144C38E8-31DD-400B-9DA0-1C963757B61F}" type="pres">
      <dgm:prSet presAssocID="{793E75C5-4DD4-480D-90A4-C7F68CB24D42}" presName="noChildren" presStyleCnt="0"/>
      <dgm:spPr/>
    </dgm:pt>
    <dgm:pt modelId="{F1424DC3-1908-4B3D-BF2B-A19FCF359903}" type="pres">
      <dgm:prSet presAssocID="{793E75C5-4DD4-480D-90A4-C7F68CB24D42}" presName="gap" presStyleCnt="0"/>
      <dgm:spPr/>
    </dgm:pt>
    <dgm:pt modelId="{E90C60D6-BA70-4513-8BD9-F67ED63847F1}" type="pres">
      <dgm:prSet presAssocID="{793E75C5-4DD4-480D-90A4-C7F68CB24D42}" presName="medCircle2" presStyleLbl="vennNode1" presStyleIdx="2" presStyleCnt="7"/>
      <dgm:spPr/>
    </dgm:pt>
    <dgm:pt modelId="{6A405DA4-41F6-4A76-96E8-F7208874D4C7}" type="pres">
      <dgm:prSet presAssocID="{793E75C5-4DD4-480D-90A4-C7F68CB24D42}" presName="txLvlOnly1" presStyleLbl="revTx" presStyleIdx="2" presStyleCnt="7"/>
      <dgm:spPr/>
      <dgm:t>
        <a:bodyPr/>
        <a:lstStyle/>
        <a:p>
          <a:endParaRPr lang="ru-RU"/>
        </a:p>
      </dgm:t>
    </dgm:pt>
    <dgm:pt modelId="{BE1EA937-A260-41AA-961B-84AB2D7624DC}" type="pres">
      <dgm:prSet presAssocID="{9246E395-4584-469F-884C-60FA46F6C202}" presName="noChildren" presStyleCnt="0"/>
      <dgm:spPr/>
    </dgm:pt>
    <dgm:pt modelId="{BEF1C837-1527-4A5A-A709-3F609BFF278F}" type="pres">
      <dgm:prSet presAssocID="{9246E395-4584-469F-884C-60FA46F6C202}" presName="gap" presStyleCnt="0"/>
      <dgm:spPr/>
    </dgm:pt>
    <dgm:pt modelId="{7859D8DE-7230-4C7E-8170-015D41073F58}" type="pres">
      <dgm:prSet presAssocID="{9246E395-4584-469F-884C-60FA46F6C202}" presName="medCircle2" presStyleLbl="vennNode1" presStyleIdx="3" presStyleCnt="7"/>
      <dgm:spPr/>
    </dgm:pt>
    <dgm:pt modelId="{FD97D16A-77F4-4D27-A5F9-14D5B24DF07C}" type="pres">
      <dgm:prSet presAssocID="{9246E395-4584-469F-884C-60FA46F6C202}" presName="txLvlOnly1" presStyleLbl="revTx" presStyleIdx="3" presStyleCnt="7"/>
      <dgm:spPr/>
      <dgm:t>
        <a:bodyPr/>
        <a:lstStyle/>
        <a:p>
          <a:endParaRPr lang="ru-RU"/>
        </a:p>
      </dgm:t>
    </dgm:pt>
    <dgm:pt modelId="{52FBD4AD-E454-44BE-A185-9B806C19F672}" type="pres">
      <dgm:prSet presAssocID="{A3F5C855-F97C-4EA1-9677-E0016853D6AA}" presName="noChildren" presStyleCnt="0"/>
      <dgm:spPr/>
    </dgm:pt>
    <dgm:pt modelId="{25C2BEED-8D24-47E0-8FC3-E7214CD7A95E}" type="pres">
      <dgm:prSet presAssocID="{A3F5C855-F97C-4EA1-9677-E0016853D6AA}" presName="gap" presStyleCnt="0"/>
      <dgm:spPr/>
    </dgm:pt>
    <dgm:pt modelId="{9086270E-728A-42FC-8CC8-75217A530513}" type="pres">
      <dgm:prSet presAssocID="{A3F5C855-F97C-4EA1-9677-E0016853D6AA}" presName="medCircle2" presStyleLbl="vennNode1" presStyleIdx="4" presStyleCnt="7"/>
      <dgm:spPr/>
    </dgm:pt>
    <dgm:pt modelId="{D90868F8-669C-4A96-B803-3008DD06A949}" type="pres">
      <dgm:prSet presAssocID="{A3F5C855-F97C-4EA1-9677-E0016853D6AA}" presName="txLvlOnly1" presStyleLbl="revTx" presStyleIdx="4" presStyleCnt="7"/>
      <dgm:spPr/>
      <dgm:t>
        <a:bodyPr/>
        <a:lstStyle/>
        <a:p>
          <a:endParaRPr lang="ru-RU"/>
        </a:p>
      </dgm:t>
    </dgm:pt>
    <dgm:pt modelId="{21BA279C-4C36-49D0-B942-22FA1E66BA11}" type="pres">
      <dgm:prSet presAssocID="{2167ABAD-8FB1-4326-BDD9-26E6797D74C7}" presName="noChildren" presStyleCnt="0"/>
      <dgm:spPr/>
    </dgm:pt>
    <dgm:pt modelId="{D4B05173-5824-438B-A74B-01B0151E6514}" type="pres">
      <dgm:prSet presAssocID="{2167ABAD-8FB1-4326-BDD9-26E6797D74C7}" presName="gap" presStyleCnt="0"/>
      <dgm:spPr/>
    </dgm:pt>
    <dgm:pt modelId="{928AA075-73E6-438C-A209-7DF10B2D20F4}" type="pres">
      <dgm:prSet presAssocID="{2167ABAD-8FB1-4326-BDD9-26E6797D74C7}" presName="medCircle2" presStyleLbl="vennNode1" presStyleIdx="5" presStyleCnt="7"/>
      <dgm:spPr/>
    </dgm:pt>
    <dgm:pt modelId="{0F62E5F5-C9C6-4DE2-9EB6-3926A33681F9}" type="pres">
      <dgm:prSet presAssocID="{2167ABAD-8FB1-4326-BDD9-26E6797D74C7}" presName="txLvlOnly1" presStyleLbl="revTx" presStyleIdx="5" presStyleCnt="7"/>
      <dgm:spPr/>
      <dgm:t>
        <a:bodyPr/>
        <a:lstStyle/>
        <a:p>
          <a:endParaRPr lang="ru-RU"/>
        </a:p>
      </dgm:t>
    </dgm:pt>
    <dgm:pt modelId="{CB6A8A7D-3E2A-491D-B61D-10FC7BAA35A7}" type="pres">
      <dgm:prSet presAssocID="{1BE4FD87-6B53-4E5A-806D-2700FBCB1497}" presName="noChildren" presStyleCnt="0"/>
      <dgm:spPr/>
    </dgm:pt>
    <dgm:pt modelId="{9FDE9A5E-A4A2-49A4-B20A-B73DD7FD2384}" type="pres">
      <dgm:prSet presAssocID="{1BE4FD87-6B53-4E5A-806D-2700FBCB1497}" presName="gap" presStyleCnt="0"/>
      <dgm:spPr/>
    </dgm:pt>
    <dgm:pt modelId="{29585769-8007-4A4C-A224-724E862AC66D}" type="pres">
      <dgm:prSet presAssocID="{1BE4FD87-6B53-4E5A-806D-2700FBCB1497}" presName="medCircle2" presStyleLbl="vennNode1" presStyleIdx="6" presStyleCnt="7"/>
      <dgm:spPr/>
    </dgm:pt>
    <dgm:pt modelId="{8A1FC062-8F65-4F9A-8ACC-19904C8B7012}" type="pres">
      <dgm:prSet presAssocID="{1BE4FD87-6B53-4E5A-806D-2700FBCB1497}" presName="txLvlOnly1" presStyleLbl="revTx" presStyleIdx="6" presStyleCnt="7"/>
      <dgm:spPr/>
      <dgm:t>
        <a:bodyPr/>
        <a:lstStyle/>
        <a:p>
          <a:endParaRPr lang="ru-RU"/>
        </a:p>
      </dgm:t>
    </dgm:pt>
  </dgm:ptLst>
  <dgm:cxnLst>
    <dgm:cxn modelId="{2A7FCA11-7A2A-4334-9F95-E89B668865CB}" srcId="{1C18C34C-77A8-49B1-89FF-4475E4930AC9}" destId="{793E75C5-4DD4-480D-90A4-C7F68CB24D42}" srcOrd="2" destOrd="0" parTransId="{67155EAD-0D91-4482-BC49-ACDC27027A86}" sibTransId="{88FDF8BA-87FF-47CD-9508-502DFFAF5EFF}"/>
    <dgm:cxn modelId="{78D7564D-D582-4562-B2C7-FF902FFC48A9}" type="presOf" srcId="{9246E395-4584-469F-884C-60FA46F6C202}" destId="{FD97D16A-77F4-4D27-A5F9-14D5B24DF07C}" srcOrd="0" destOrd="0" presId="urn:microsoft.com/office/officeart/2008/layout/VerticalCircleList"/>
    <dgm:cxn modelId="{7B74B486-9329-48DC-B92B-7CEE40FACD08}" srcId="{1C18C34C-77A8-49B1-89FF-4475E4930AC9}" destId="{73D4C9FA-F2D6-475B-AD58-0D5D47CB9F5C}" srcOrd="0" destOrd="0" parTransId="{B7B14727-C770-4720-B11B-5748682C763A}" sibTransId="{AD0E34FE-BC9D-409C-B735-E2C7333D00D2}"/>
    <dgm:cxn modelId="{CA663F3F-B79B-4684-B3EA-ECF675AFF5CE}" srcId="{1C18C34C-77A8-49B1-89FF-4475E4930AC9}" destId="{2167ABAD-8FB1-4326-BDD9-26E6797D74C7}" srcOrd="5" destOrd="0" parTransId="{764AD77B-69DA-4C31-A5EE-9DD3799E778A}" sibTransId="{A13CDEFB-DAE9-4379-A7A8-6279C3F8AA42}"/>
    <dgm:cxn modelId="{2A1730DD-BD33-4712-A71D-212298F93E8D}" srcId="{1C18C34C-77A8-49B1-89FF-4475E4930AC9}" destId="{7B5D1FC2-3883-4B2C-8ACC-52A469847451}" srcOrd="1" destOrd="0" parTransId="{70749EB2-B88E-4214-ADE3-EBD3C3438F08}" sibTransId="{6C360916-1535-489D-B509-A73B30A4039E}"/>
    <dgm:cxn modelId="{BCC6DAB1-553B-4559-B9B3-B2B6A12D7FDA}" type="presOf" srcId="{1C18C34C-77A8-49B1-89FF-4475E4930AC9}" destId="{2282C69F-F2CD-4468-813A-10616A7FDAAB}" srcOrd="0" destOrd="0" presId="urn:microsoft.com/office/officeart/2008/layout/VerticalCircleList"/>
    <dgm:cxn modelId="{C3E632A2-E413-49F4-8047-1803827AF4D8}" type="presOf" srcId="{793E75C5-4DD4-480D-90A4-C7F68CB24D42}" destId="{6A405DA4-41F6-4A76-96E8-F7208874D4C7}" srcOrd="0" destOrd="0" presId="urn:microsoft.com/office/officeart/2008/layout/VerticalCircleList"/>
    <dgm:cxn modelId="{AEF2D81C-D633-47E9-8D34-7762A1EE16DB}" type="presOf" srcId="{A3F5C855-F97C-4EA1-9677-E0016853D6AA}" destId="{D90868F8-669C-4A96-B803-3008DD06A949}" srcOrd="0" destOrd="0" presId="urn:microsoft.com/office/officeart/2008/layout/VerticalCircleList"/>
    <dgm:cxn modelId="{D32EEA2B-DB0E-4E65-9B24-30571D573BF0}" type="presOf" srcId="{73D4C9FA-F2D6-475B-AD58-0D5D47CB9F5C}" destId="{0E408560-64EF-4065-B85C-267B0EEA317E}" srcOrd="0" destOrd="0" presId="urn:microsoft.com/office/officeart/2008/layout/VerticalCircleList"/>
    <dgm:cxn modelId="{BB5428E1-ADFE-4950-B621-6D5C3271FB61}" srcId="{1C18C34C-77A8-49B1-89FF-4475E4930AC9}" destId="{A3F5C855-F97C-4EA1-9677-E0016853D6AA}" srcOrd="4" destOrd="0" parTransId="{1E6B4FED-9909-4876-B1AA-09EF950E66B1}" sibTransId="{9973C357-8C3C-40E2-AA28-6DEA2932BA1A}"/>
    <dgm:cxn modelId="{C4880E1C-3582-459E-8638-B450919F6321}" srcId="{1C18C34C-77A8-49B1-89FF-4475E4930AC9}" destId="{1BE4FD87-6B53-4E5A-806D-2700FBCB1497}" srcOrd="6" destOrd="0" parTransId="{1B8AC79A-7C1A-4D21-BCC4-2FD2BDFCC7EF}" sibTransId="{EF6EF8F2-DF24-4AA1-9EA8-739FF5B5402A}"/>
    <dgm:cxn modelId="{8F7EFC47-E10B-47B8-AAFB-5F0BB3C3C46B}" type="presOf" srcId="{2167ABAD-8FB1-4326-BDD9-26E6797D74C7}" destId="{0F62E5F5-C9C6-4DE2-9EB6-3926A33681F9}" srcOrd="0" destOrd="0" presId="urn:microsoft.com/office/officeart/2008/layout/VerticalCircleList"/>
    <dgm:cxn modelId="{6074C0E4-C6CA-4798-A23E-06E96B78646A}" type="presOf" srcId="{7B5D1FC2-3883-4B2C-8ACC-52A469847451}" destId="{BDD04213-664A-43E8-8886-56BD5618B06D}" srcOrd="0" destOrd="0" presId="urn:microsoft.com/office/officeart/2008/layout/VerticalCircleList"/>
    <dgm:cxn modelId="{60A793F0-AC5F-4BA5-B41B-2F2576FD5F16}" type="presOf" srcId="{1BE4FD87-6B53-4E5A-806D-2700FBCB1497}" destId="{8A1FC062-8F65-4F9A-8ACC-19904C8B7012}" srcOrd="0" destOrd="0" presId="urn:microsoft.com/office/officeart/2008/layout/VerticalCircleList"/>
    <dgm:cxn modelId="{1039C6FC-D6E5-45B3-B4C8-68032449BE06}" srcId="{1C18C34C-77A8-49B1-89FF-4475E4930AC9}" destId="{9246E395-4584-469F-884C-60FA46F6C202}" srcOrd="3" destOrd="0" parTransId="{A6B02714-5A9D-4294-AB08-22B02B61AA05}" sibTransId="{E6496E15-3C4D-4A7E-A89F-D24DAD6FBE91}"/>
    <dgm:cxn modelId="{17EECFB8-2D9A-40EB-8764-8BA779BD8B35}" type="presParOf" srcId="{2282C69F-F2CD-4468-813A-10616A7FDAAB}" destId="{C8B85BCA-D307-4AA5-ABFA-69A919E10FF9}" srcOrd="0" destOrd="0" presId="urn:microsoft.com/office/officeart/2008/layout/VerticalCircleList"/>
    <dgm:cxn modelId="{565170A9-856B-4C96-9DAA-50103422F64E}" type="presParOf" srcId="{C8B85BCA-D307-4AA5-ABFA-69A919E10FF9}" destId="{D108D9C8-5581-468E-8C5A-0C0C4603C062}" srcOrd="0" destOrd="0" presId="urn:microsoft.com/office/officeart/2008/layout/VerticalCircleList"/>
    <dgm:cxn modelId="{902306B7-7F56-436B-B8D1-52AF59A8BEEE}" type="presParOf" srcId="{C8B85BCA-D307-4AA5-ABFA-69A919E10FF9}" destId="{0A63DE32-A205-43D3-9EE3-7EF1933A8B3D}" srcOrd="1" destOrd="0" presId="urn:microsoft.com/office/officeart/2008/layout/VerticalCircleList"/>
    <dgm:cxn modelId="{6FA67202-C05A-4013-B7CE-A07AFD52D77F}" type="presParOf" srcId="{C8B85BCA-D307-4AA5-ABFA-69A919E10FF9}" destId="{0E408560-64EF-4065-B85C-267B0EEA317E}" srcOrd="2" destOrd="0" presId="urn:microsoft.com/office/officeart/2008/layout/VerticalCircleList"/>
    <dgm:cxn modelId="{3C202788-2D93-4C21-9224-3E59B5179929}" type="presParOf" srcId="{2282C69F-F2CD-4468-813A-10616A7FDAAB}" destId="{2142A393-BCF6-40E4-823E-AB15C879B362}" srcOrd="1" destOrd="0" presId="urn:microsoft.com/office/officeart/2008/layout/VerticalCircleList"/>
    <dgm:cxn modelId="{FEEE4C62-58A3-495A-B748-3B3A9B37E704}" type="presParOf" srcId="{2142A393-BCF6-40E4-823E-AB15C879B362}" destId="{59165FA8-E85A-4BC7-AA97-9458F1AB0975}" srcOrd="0" destOrd="0" presId="urn:microsoft.com/office/officeart/2008/layout/VerticalCircleList"/>
    <dgm:cxn modelId="{2ACF64B9-176F-4081-9E93-82AE5EFE7C44}" type="presParOf" srcId="{2142A393-BCF6-40E4-823E-AB15C879B362}" destId="{A9FC8591-E439-4BDC-B2AC-F3C62D1E0037}" srcOrd="1" destOrd="0" presId="urn:microsoft.com/office/officeart/2008/layout/VerticalCircleList"/>
    <dgm:cxn modelId="{E1C6464B-5437-47B2-B330-92C70F87FF9A}" type="presParOf" srcId="{2142A393-BCF6-40E4-823E-AB15C879B362}" destId="{BDD04213-664A-43E8-8886-56BD5618B06D}" srcOrd="2" destOrd="0" presId="urn:microsoft.com/office/officeart/2008/layout/VerticalCircleList"/>
    <dgm:cxn modelId="{3B18F32B-3571-4613-BD4D-E3C9189B4F0B}" type="presParOf" srcId="{2282C69F-F2CD-4468-813A-10616A7FDAAB}" destId="{144C38E8-31DD-400B-9DA0-1C963757B61F}" srcOrd="2" destOrd="0" presId="urn:microsoft.com/office/officeart/2008/layout/VerticalCircleList"/>
    <dgm:cxn modelId="{6ED47AC2-38E4-4D7D-AC06-FEB0A5BE1DD4}" type="presParOf" srcId="{144C38E8-31DD-400B-9DA0-1C963757B61F}" destId="{F1424DC3-1908-4B3D-BF2B-A19FCF359903}" srcOrd="0" destOrd="0" presId="urn:microsoft.com/office/officeart/2008/layout/VerticalCircleList"/>
    <dgm:cxn modelId="{0AC32B5C-0C35-4576-801D-9439475188BF}" type="presParOf" srcId="{144C38E8-31DD-400B-9DA0-1C963757B61F}" destId="{E90C60D6-BA70-4513-8BD9-F67ED63847F1}" srcOrd="1" destOrd="0" presId="urn:microsoft.com/office/officeart/2008/layout/VerticalCircleList"/>
    <dgm:cxn modelId="{B080C606-CF23-45B8-8B42-4787088B6B6A}" type="presParOf" srcId="{144C38E8-31DD-400B-9DA0-1C963757B61F}" destId="{6A405DA4-41F6-4A76-96E8-F7208874D4C7}" srcOrd="2" destOrd="0" presId="urn:microsoft.com/office/officeart/2008/layout/VerticalCircleList"/>
    <dgm:cxn modelId="{AEC44A83-6D12-4284-A22E-A6872028128E}" type="presParOf" srcId="{2282C69F-F2CD-4468-813A-10616A7FDAAB}" destId="{BE1EA937-A260-41AA-961B-84AB2D7624DC}" srcOrd="3" destOrd="0" presId="urn:microsoft.com/office/officeart/2008/layout/VerticalCircleList"/>
    <dgm:cxn modelId="{B407D510-7C74-4907-B9DC-C95C9B325978}" type="presParOf" srcId="{BE1EA937-A260-41AA-961B-84AB2D7624DC}" destId="{BEF1C837-1527-4A5A-A709-3F609BFF278F}" srcOrd="0" destOrd="0" presId="urn:microsoft.com/office/officeart/2008/layout/VerticalCircleList"/>
    <dgm:cxn modelId="{4EF6EE99-F952-472F-A169-6216CC931E70}" type="presParOf" srcId="{BE1EA937-A260-41AA-961B-84AB2D7624DC}" destId="{7859D8DE-7230-4C7E-8170-015D41073F58}" srcOrd="1" destOrd="0" presId="urn:microsoft.com/office/officeart/2008/layout/VerticalCircleList"/>
    <dgm:cxn modelId="{80C777CD-27F8-4BEA-9273-A929B878E370}" type="presParOf" srcId="{BE1EA937-A260-41AA-961B-84AB2D7624DC}" destId="{FD97D16A-77F4-4D27-A5F9-14D5B24DF07C}" srcOrd="2" destOrd="0" presId="urn:microsoft.com/office/officeart/2008/layout/VerticalCircleList"/>
    <dgm:cxn modelId="{576A2F7E-0AA3-4175-89CB-6993F5C368C1}" type="presParOf" srcId="{2282C69F-F2CD-4468-813A-10616A7FDAAB}" destId="{52FBD4AD-E454-44BE-A185-9B806C19F672}" srcOrd="4" destOrd="0" presId="urn:microsoft.com/office/officeart/2008/layout/VerticalCircleList"/>
    <dgm:cxn modelId="{CAE91A5C-3367-4F4B-8E6A-3E06F5923CE0}" type="presParOf" srcId="{52FBD4AD-E454-44BE-A185-9B806C19F672}" destId="{25C2BEED-8D24-47E0-8FC3-E7214CD7A95E}" srcOrd="0" destOrd="0" presId="urn:microsoft.com/office/officeart/2008/layout/VerticalCircleList"/>
    <dgm:cxn modelId="{65B36A27-6FDD-4B5B-9EFA-E61CA724A643}" type="presParOf" srcId="{52FBD4AD-E454-44BE-A185-9B806C19F672}" destId="{9086270E-728A-42FC-8CC8-75217A530513}" srcOrd="1" destOrd="0" presId="urn:microsoft.com/office/officeart/2008/layout/VerticalCircleList"/>
    <dgm:cxn modelId="{9CAE8EBF-9BB7-4D3F-94BB-475F8C9E6D52}" type="presParOf" srcId="{52FBD4AD-E454-44BE-A185-9B806C19F672}" destId="{D90868F8-669C-4A96-B803-3008DD06A949}" srcOrd="2" destOrd="0" presId="urn:microsoft.com/office/officeart/2008/layout/VerticalCircleList"/>
    <dgm:cxn modelId="{C68FB047-B3AB-473A-9897-918A5C6865A8}" type="presParOf" srcId="{2282C69F-F2CD-4468-813A-10616A7FDAAB}" destId="{21BA279C-4C36-49D0-B942-22FA1E66BA11}" srcOrd="5" destOrd="0" presId="urn:microsoft.com/office/officeart/2008/layout/VerticalCircleList"/>
    <dgm:cxn modelId="{192E4F45-3A60-4F19-B6F1-88D282E86F20}" type="presParOf" srcId="{21BA279C-4C36-49D0-B942-22FA1E66BA11}" destId="{D4B05173-5824-438B-A74B-01B0151E6514}" srcOrd="0" destOrd="0" presId="urn:microsoft.com/office/officeart/2008/layout/VerticalCircleList"/>
    <dgm:cxn modelId="{65184D91-B2EB-42A1-86A7-34428C18C91A}" type="presParOf" srcId="{21BA279C-4C36-49D0-B942-22FA1E66BA11}" destId="{928AA075-73E6-438C-A209-7DF10B2D20F4}" srcOrd="1" destOrd="0" presId="urn:microsoft.com/office/officeart/2008/layout/VerticalCircleList"/>
    <dgm:cxn modelId="{B47F3C05-749F-4C36-B96C-947B51D263EE}" type="presParOf" srcId="{21BA279C-4C36-49D0-B942-22FA1E66BA11}" destId="{0F62E5F5-C9C6-4DE2-9EB6-3926A33681F9}" srcOrd="2" destOrd="0" presId="urn:microsoft.com/office/officeart/2008/layout/VerticalCircleList"/>
    <dgm:cxn modelId="{2EDA84E8-04DD-4D1F-89DB-5575C3EDF2F9}" type="presParOf" srcId="{2282C69F-F2CD-4468-813A-10616A7FDAAB}" destId="{CB6A8A7D-3E2A-491D-B61D-10FC7BAA35A7}" srcOrd="6" destOrd="0" presId="urn:microsoft.com/office/officeart/2008/layout/VerticalCircleList"/>
    <dgm:cxn modelId="{D7E4C20B-7E3F-41CA-83C7-0193B275B260}" type="presParOf" srcId="{CB6A8A7D-3E2A-491D-B61D-10FC7BAA35A7}" destId="{9FDE9A5E-A4A2-49A4-B20A-B73DD7FD2384}" srcOrd="0" destOrd="0" presId="urn:microsoft.com/office/officeart/2008/layout/VerticalCircleList"/>
    <dgm:cxn modelId="{40932E76-2285-4087-B988-E02C15FF368C}" type="presParOf" srcId="{CB6A8A7D-3E2A-491D-B61D-10FC7BAA35A7}" destId="{29585769-8007-4A4C-A224-724E862AC66D}" srcOrd="1" destOrd="0" presId="urn:microsoft.com/office/officeart/2008/layout/VerticalCircleList"/>
    <dgm:cxn modelId="{F400C0F3-9986-483B-BAD4-3C076332CE3A}" type="presParOf" srcId="{CB6A8A7D-3E2A-491D-B61D-10FC7BAA35A7}" destId="{8A1FC062-8F65-4F9A-8ACC-19904C8B7012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D61D5584-8F45-4AA4-BE6A-DFE10D64CE6C}" type="doc">
      <dgm:prSet loTypeId="urn:microsoft.com/office/officeart/2005/8/layout/defaul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4B8F84D-9E9C-4F16-88FD-AF9AC1B299F6}">
      <dgm:prSet phldrT="[Текст]"/>
      <dgm:spPr/>
      <dgm:t>
        <a:bodyPr/>
        <a:lstStyle/>
        <a:p>
          <a:r>
            <a:rPr lang="ru-RU" dirty="0" smtClean="0"/>
            <a:t>все контрольные и творческие работы ученика — сочинения, изложения, эссе, рисунки, поделки, зачётные работы и т.д.</a:t>
          </a:r>
          <a:endParaRPr lang="ru-RU" dirty="0"/>
        </a:p>
      </dgm:t>
    </dgm:pt>
    <dgm:pt modelId="{4F98EF3B-5564-4D9F-9F84-5756E26B5DE7}" type="parTrans" cxnId="{D26C63F0-643D-4BE4-8147-D2195B652D2C}">
      <dgm:prSet/>
      <dgm:spPr/>
      <dgm:t>
        <a:bodyPr/>
        <a:lstStyle/>
        <a:p>
          <a:endParaRPr lang="ru-RU"/>
        </a:p>
      </dgm:t>
    </dgm:pt>
    <dgm:pt modelId="{FEE5F85A-9E7C-4754-BCDD-55BAE701C9DF}" type="sibTrans" cxnId="{D26C63F0-643D-4BE4-8147-D2195B652D2C}">
      <dgm:prSet/>
      <dgm:spPr/>
      <dgm:t>
        <a:bodyPr/>
        <a:lstStyle/>
        <a:p>
          <a:endParaRPr lang="ru-RU"/>
        </a:p>
      </dgm:t>
    </dgm:pt>
    <dgm:pt modelId="{0A7E91E4-2053-492D-B0E1-1018DFE9A0E3}">
      <dgm:prSet custT="1"/>
      <dgm:spPr/>
      <dgm:t>
        <a:bodyPr/>
        <a:lstStyle/>
        <a:p>
          <a:r>
            <a:rPr lang="ru-RU" sz="1600" dirty="0" smtClean="0"/>
            <a:t>портфолио-антология </a:t>
          </a:r>
          <a:endParaRPr lang="ru-RU" sz="1300" dirty="0" smtClean="0"/>
        </a:p>
        <a:p>
          <a:r>
            <a:rPr lang="ru-RU" sz="1200" b="0" dirty="0" smtClean="0"/>
            <a:t>презентация работ ученика, предполагающая непосредственное участие в выборе работ, представляемых на оценку, а также их самоанализ и самооценку</a:t>
          </a:r>
          <a:endParaRPr lang="ru-RU" sz="1200" b="0" dirty="0"/>
        </a:p>
      </dgm:t>
    </dgm:pt>
    <dgm:pt modelId="{8E3D92AB-FE31-4FF1-9E5D-D5AF9FA0A9B7}" type="parTrans" cxnId="{BD888374-CA05-44BA-8F50-B4D71572466D}">
      <dgm:prSet/>
      <dgm:spPr/>
      <dgm:t>
        <a:bodyPr/>
        <a:lstStyle/>
        <a:p>
          <a:endParaRPr lang="ru-RU"/>
        </a:p>
      </dgm:t>
    </dgm:pt>
    <dgm:pt modelId="{9D25A5C5-5508-45D3-B42F-D51EFF0F85CB}" type="sibTrans" cxnId="{BD888374-CA05-44BA-8F50-B4D71572466D}">
      <dgm:prSet/>
      <dgm:spPr/>
      <dgm:t>
        <a:bodyPr/>
        <a:lstStyle/>
        <a:p>
          <a:endParaRPr lang="ru-RU"/>
        </a:p>
      </dgm:t>
    </dgm:pt>
    <dgm:pt modelId="{562920F2-11BB-4F20-86CC-6A0CF3845C62}">
      <dgm:prSet/>
      <dgm:spPr/>
      <dgm:t>
        <a:bodyPr/>
        <a:lstStyle/>
        <a:p>
          <a:r>
            <a:rPr lang="ru-RU" dirty="0" smtClean="0"/>
            <a:t>создаваемое в процессе изучения какой-либо большой темы, раздела, учебного курса, предмета</a:t>
          </a:r>
          <a:endParaRPr lang="ru-RU" dirty="0"/>
        </a:p>
      </dgm:t>
    </dgm:pt>
    <dgm:pt modelId="{D8C49642-D8E7-42C9-91A3-069D9E58E4A9}" type="parTrans" cxnId="{EF021631-8FEF-41A5-88F5-F0FB4065E80C}">
      <dgm:prSet/>
      <dgm:spPr/>
      <dgm:t>
        <a:bodyPr/>
        <a:lstStyle/>
        <a:p>
          <a:endParaRPr lang="ru-RU"/>
        </a:p>
      </dgm:t>
    </dgm:pt>
    <dgm:pt modelId="{FDA3BA11-FC0D-4886-8AF6-CF6FAB42EE4B}" type="sibTrans" cxnId="{EF021631-8FEF-41A5-88F5-F0FB4065E80C}">
      <dgm:prSet/>
      <dgm:spPr/>
      <dgm:t>
        <a:bodyPr/>
        <a:lstStyle/>
        <a:p>
          <a:endParaRPr lang="ru-RU"/>
        </a:p>
      </dgm:t>
    </dgm:pt>
    <dgm:pt modelId="{A3738034-8B02-4A4D-8DF9-F2C777B4F769}">
      <dgm:prSet/>
      <dgm:spPr/>
      <dgm:t>
        <a:bodyPr/>
        <a:lstStyle/>
        <a:p>
          <a:r>
            <a:rPr lang="ru-RU" dirty="0" smtClean="0"/>
            <a:t>проблемно-исследовательское</a:t>
          </a:r>
          <a:endParaRPr lang="ru-RU" dirty="0"/>
        </a:p>
      </dgm:t>
    </dgm:pt>
    <dgm:pt modelId="{50FA5699-A76B-49CA-8221-B84362D8D5CA}" type="parTrans" cxnId="{A84FB05A-583C-4E56-8B2F-73856042CD2F}">
      <dgm:prSet/>
      <dgm:spPr/>
      <dgm:t>
        <a:bodyPr/>
        <a:lstStyle/>
        <a:p>
          <a:endParaRPr lang="ru-RU"/>
        </a:p>
      </dgm:t>
    </dgm:pt>
    <dgm:pt modelId="{0450C92B-D540-4658-8A27-A652E0A8E268}" type="sibTrans" cxnId="{A84FB05A-583C-4E56-8B2F-73856042CD2F}">
      <dgm:prSet/>
      <dgm:spPr/>
      <dgm:t>
        <a:bodyPr/>
        <a:lstStyle/>
        <a:p>
          <a:endParaRPr lang="ru-RU"/>
        </a:p>
      </dgm:t>
    </dgm:pt>
    <dgm:pt modelId="{9653A5A7-B68F-4C14-A4F5-5FAD529001D5}">
      <dgm:prSet/>
      <dgm:spPr/>
      <dgm:t>
        <a:bodyPr/>
        <a:lstStyle/>
        <a:p>
          <a:r>
            <a:rPr lang="ru-RU" dirty="0" smtClean="0"/>
            <a:t> связанное с написанием реферата, научной работы, подготовкой к выступлению на конференции</a:t>
          </a:r>
          <a:endParaRPr lang="ru-RU" dirty="0"/>
        </a:p>
      </dgm:t>
    </dgm:pt>
    <dgm:pt modelId="{2996ABE6-D794-4F38-B37E-955EC8E888E4}" type="parTrans" cxnId="{7EA2D30C-55C9-4D75-AAD5-F185F203255D}">
      <dgm:prSet/>
      <dgm:spPr/>
      <dgm:t>
        <a:bodyPr/>
        <a:lstStyle/>
        <a:p>
          <a:endParaRPr lang="ru-RU"/>
        </a:p>
      </dgm:t>
    </dgm:pt>
    <dgm:pt modelId="{24774174-EAE3-4B60-833C-C75DFEB6CD97}" type="sibTrans" cxnId="{7EA2D30C-55C9-4D75-AAD5-F185F203255D}">
      <dgm:prSet/>
      <dgm:spPr/>
      <dgm:t>
        <a:bodyPr/>
        <a:lstStyle/>
        <a:p>
          <a:endParaRPr lang="ru-RU"/>
        </a:p>
      </dgm:t>
    </dgm:pt>
    <dgm:pt modelId="{0B56D840-BB82-44D3-A696-9E3104F0E6BF}">
      <dgm:prSet phldrT="[Текст]"/>
      <dgm:spPr/>
      <dgm:t>
        <a:bodyPr/>
        <a:lstStyle/>
        <a:p>
          <a:r>
            <a:rPr lang="ru-RU" dirty="0" smtClean="0"/>
            <a:t>похвальные грамоты за учёбу, достижения в порте, музыке, шахматах и т.д.,  благодарственные письма родителей, табели успеваемости, значки, медали и т.п.)</a:t>
          </a:r>
          <a:endParaRPr lang="ru-RU" dirty="0"/>
        </a:p>
      </dgm:t>
    </dgm:pt>
    <dgm:pt modelId="{7E96CC27-81F8-4502-9902-0518A8C8E473}">
      <dgm:prSet phldrT="[Текст]"/>
      <dgm:spPr/>
      <dgm:t>
        <a:bodyPr/>
        <a:lstStyle/>
        <a:p>
          <a:r>
            <a:rPr lang="ru-RU" dirty="0" smtClean="0"/>
            <a:t>«папка достижений» </a:t>
          </a:r>
          <a:endParaRPr lang="ru-RU" dirty="0"/>
        </a:p>
      </dgm:t>
    </dgm:pt>
    <dgm:pt modelId="{A913A6B3-231A-4EB2-8AF3-73C1BF413C66}" type="sibTrans" cxnId="{7D136574-4DC4-4C7F-A1A2-AE4602797BC3}">
      <dgm:prSet/>
      <dgm:spPr/>
      <dgm:t>
        <a:bodyPr/>
        <a:lstStyle/>
        <a:p>
          <a:endParaRPr lang="ru-RU"/>
        </a:p>
      </dgm:t>
    </dgm:pt>
    <dgm:pt modelId="{CB150439-B830-49EE-9367-0426636E6D71}" type="parTrans" cxnId="{7D136574-4DC4-4C7F-A1A2-AE4602797BC3}">
      <dgm:prSet/>
      <dgm:spPr/>
      <dgm:t>
        <a:bodyPr/>
        <a:lstStyle/>
        <a:p>
          <a:endParaRPr lang="ru-RU"/>
        </a:p>
      </dgm:t>
    </dgm:pt>
    <dgm:pt modelId="{4B47C732-F3E4-47BC-A5A6-4B194834BCBB}" type="sibTrans" cxnId="{D9840B97-CA37-4C29-A328-2546620DC7C3}">
      <dgm:prSet/>
      <dgm:spPr/>
      <dgm:t>
        <a:bodyPr/>
        <a:lstStyle/>
        <a:p>
          <a:endParaRPr lang="ru-RU"/>
        </a:p>
      </dgm:t>
    </dgm:pt>
    <dgm:pt modelId="{3C1B9D8B-6F6C-4105-ADCF-1ED070C622D7}" type="parTrans" cxnId="{D9840B97-CA37-4C29-A328-2546620DC7C3}">
      <dgm:prSet/>
      <dgm:spPr/>
      <dgm:t>
        <a:bodyPr/>
        <a:lstStyle/>
        <a:p>
          <a:endParaRPr lang="ru-RU"/>
        </a:p>
      </dgm:t>
    </dgm:pt>
    <dgm:pt modelId="{1904FA3A-12F2-4D7C-9BD3-B68EF71AD199}">
      <dgm:prSet/>
      <dgm:spPr/>
      <dgm:t>
        <a:bodyPr/>
        <a:lstStyle/>
        <a:p>
          <a:r>
            <a:rPr lang="ru-RU" dirty="0" smtClean="0"/>
            <a:t>тематическое портфолио</a:t>
          </a:r>
          <a:endParaRPr lang="ru-RU" dirty="0"/>
        </a:p>
      </dgm:t>
    </dgm:pt>
    <dgm:pt modelId="{5DF75156-7629-42CE-A40F-38D4E18BCF9B}" type="sibTrans" cxnId="{A1845C3E-6A71-483D-BB76-311AF16ED811}">
      <dgm:prSet/>
      <dgm:spPr/>
      <dgm:t>
        <a:bodyPr/>
        <a:lstStyle/>
        <a:p>
          <a:endParaRPr lang="ru-RU"/>
        </a:p>
      </dgm:t>
    </dgm:pt>
    <dgm:pt modelId="{78F42E6B-B501-4A50-A028-8DC8A8E027F4}" type="parTrans" cxnId="{A1845C3E-6A71-483D-BB76-311AF16ED811}">
      <dgm:prSet/>
      <dgm:spPr/>
      <dgm:t>
        <a:bodyPr/>
        <a:lstStyle/>
        <a:p>
          <a:endParaRPr lang="ru-RU"/>
        </a:p>
      </dgm:t>
    </dgm:pt>
    <dgm:pt modelId="{29484F53-510F-44BB-9825-BBAE06212D07}">
      <dgm:prSet phldrT="[Текст]"/>
      <dgm:spPr/>
      <dgm:t>
        <a:bodyPr/>
        <a:lstStyle/>
        <a:p>
          <a:r>
            <a:rPr lang="ru-RU" dirty="0" smtClean="0"/>
            <a:t> рефлексивное портфолио</a:t>
          </a:r>
          <a:endParaRPr lang="ru-RU" dirty="0"/>
        </a:p>
      </dgm:t>
    </dgm:pt>
    <dgm:pt modelId="{12CFAEBC-AC61-471B-976E-72BED689594E}" type="sibTrans" cxnId="{BDA037A3-3B2B-4D7A-BB58-5A74859FEE2F}">
      <dgm:prSet/>
      <dgm:spPr/>
      <dgm:t>
        <a:bodyPr/>
        <a:lstStyle/>
        <a:p>
          <a:endParaRPr lang="ru-RU"/>
        </a:p>
      </dgm:t>
    </dgm:pt>
    <dgm:pt modelId="{A279DAD2-6081-4C4F-9E71-EB33138D63DA}" type="parTrans" cxnId="{BDA037A3-3B2B-4D7A-BB58-5A74859FEE2F}">
      <dgm:prSet/>
      <dgm:spPr/>
      <dgm:t>
        <a:bodyPr/>
        <a:lstStyle/>
        <a:p>
          <a:endParaRPr lang="ru-RU"/>
        </a:p>
      </dgm:t>
    </dgm:pt>
    <dgm:pt modelId="{021D2344-AF7F-483D-BBE0-810EE7E6EC76}" type="pres">
      <dgm:prSet presAssocID="{D61D5584-8F45-4AA4-BE6A-DFE10D64CE6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ADDAC80-1B54-4CC1-B224-C1383C51A23C}" type="pres">
      <dgm:prSet presAssocID="{7E96CC27-81F8-4502-9902-0518A8C8E473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F1F9E1-EB74-48F2-A2BA-C804C1B19AE0}" type="pres">
      <dgm:prSet presAssocID="{A913A6B3-231A-4EB2-8AF3-73C1BF413C66}" presName="sibTrans" presStyleCnt="0"/>
      <dgm:spPr/>
    </dgm:pt>
    <dgm:pt modelId="{08D7B17E-E3F3-4BB7-9B9B-07C592175CE6}" type="pres">
      <dgm:prSet presAssocID="{29484F53-510F-44BB-9825-BBAE06212D0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535AFB-4DAF-47D2-8C73-E266CE63A2D6}" type="pres">
      <dgm:prSet presAssocID="{12CFAEBC-AC61-471B-976E-72BED689594E}" presName="sibTrans" presStyleCnt="0"/>
      <dgm:spPr/>
    </dgm:pt>
    <dgm:pt modelId="{A65589D0-2E71-4373-86E2-BB9586E1A5A9}" type="pres">
      <dgm:prSet presAssocID="{1904FA3A-12F2-4D7C-9BD3-B68EF71AD19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3B6950-6EEC-4AD7-AFCF-0299FD23167B}" type="pres">
      <dgm:prSet presAssocID="{5DF75156-7629-42CE-A40F-38D4E18BCF9B}" presName="sibTrans" presStyleCnt="0"/>
      <dgm:spPr/>
    </dgm:pt>
    <dgm:pt modelId="{5ED8D1B8-B8C9-4B42-9847-F2C1B7043DB6}" type="pres">
      <dgm:prSet presAssocID="{A3738034-8B02-4A4D-8DF9-F2C777B4F76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273184-7DBB-4D68-878D-33F376A7722F}" type="pres">
      <dgm:prSet presAssocID="{0450C92B-D540-4658-8A27-A652E0A8E268}" presName="sibTrans" presStyleCnt="0"/>
      <dgm:spPr/>
    </dgm:pt>
    <dgm:pt modelId="{A97BC3C3-9ECC-48B4-8C53-771F0C5AFEBC}" type="pres">
      <dgm:prSet presAssocID="{0A7E91E4-2053-492D-B0E1-1018DFE9A0E3}" presName="node" presStyleLbl="node1" presStyleIdx="4" presStyleCnt="5" custLinFactNeighborX="347" custLinFactNeighborY="-17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4FB05A-583C-4E56-8B2F-73856042CD2F}" srcId="{D61D5584-8F45-4AA4-BE6A-DFE10D64CE6C}" destId="{A3738034-8B02-4A4D-8DF9-F2C777B4F769}" srcOrd="3" destOrd="0" parTransId="{50FA5699-A76B-49CA-8221-B84362D8D5CA}" sibTransId="{0450C92B-D540-4658-8A27-A652E0A8E268}"/>
    <dgm:cxn modelId="{BD888374-CA05-44BA-8F50-B4D71572466D}" srcId="{D61D5584-8F45-4AA4-BE6A-DFE10D64CE6C}" destId="{0A7E91E4-2053-492D-B0E1-1018DFE9A0E3}" srcOrd="4" destOrd="0" parTransId="{8E3D92AB-FE31-4FF1-9E5D-D5AF9FA0A9B7}" sibTransId="{9D25A5C5-5508-45D3-B42F-D51EFF0F85CB}"/>
    <dgm:cxn modelId="{7EA2D30C-55C9-4D75-AAD5-F185F203255D}" srcId="{A3738034-8B02-4A4D-8DF9-F2C777B4F769}" destId="{9653A5A7-B68F-4C14-A4F5-5FAD529001D5}" srcOrd="0" destOrd="0" parTransId="{2996ABE6-D794-4F38-B37E-955EC8E888E4}" sibTransId="{24774174-EAE3-4B60-833C-C75DFEB6CD97}"/>
    <dgm:cxn modelId="{15FA3C43-4170-4707-92EB-578729E03C52}" type="presOf" srcId="{0A7E91E4-2053-492D-B0E1-1018DFE9A0E3}" destId="{A97BC3C3-9ECC-48B4-8C53-771F0C5AFEBC}" srcOrd="0" destOrd="0" presId="urn:microsoft.com/office/officeart/2005/8/layout/default"/>
    <dgm:cxn modelId="{6A83CB34-9864-45F5-ABA2-CDD65143096D}" type="presOf" srcId="{0B56D840-BB82-44D3-A696-9E3104F0E6BF}" destId="{9ADDAC80-1B54-4CC1-B224-C1383C51A23C}" srcOrd="0" destOrd="1" presId="urn:microsoft.com/office/officeart/2005/8/layout/default"/>
    <dgm:cxn modelId="{F6148035-86DF-4B1E-8F8C-EC783620EC43}" type="presOf" srcId="{562920F2-11BB-4F20-86CC-6A0CF3845C62}" destId="{A65589D0-2E71-4373-86E2-BB9586E1A5A9}" srcOrd="0" destOrd="1" presId="urn:microsoft.com/office/officeart/2005/8/layout/default"/>
    <dgm:cxn modelId="{54521ECE-EACD-4602-91EB-C3AD72E6642F}" type="presOf" srcId="{9653A5A7-B68F-4C14-A4F5-5FAD529001D5}" destId="{5ED8D1B8-B8C9-4B42-9847-F2C1B7043DB6}" srcOrd="0" destOrd="1" presId="urn:microsoft.com/office/officeart/2005/8/layout/default"/>
    <dgm:cxn modelId="{5BB56DC6-F895-42AF-BE50-FC38C1EB225F}" type="presOf" srcId="{D4B8F84D-9E9C-4F16-88FD-AF9AC1B299F6}" destId="{08D7B17E-E3F3-4BB7-9B9B-07C592175CE6}" srcOrd="0" destOrd="1" presId="urn:microsoft.com/office/officeart/2005/8/layout/default"/>
    <dgm:cxn modelId="{2895DD0E-C321-4E94-A834-C3D214164878}" type="presOf" srcId="{7E96CC27-81F8-4502-9902-0518A8C8E473}" destId="{9ADDAC80-1B54-4CC1-B224-C1383C51A23C}" srcOrd="0" destOrd="0" presId="urn:microsoft.com/office/officeart/2005/8/layout/default"/>
    <dgm:cxn modelId="{A1845C3E-6A71-483D-BB76-311AF16ED811}" srcId="{D61D5584-8F45-4AA4-BE6A-DFE10D64CE6C}" destId="{1904FA3A-12F2-4D7C-9BD3-B68EF71AD199}" srcOrd="2" destOrd="0" parTransId="{78F42E6B-B501-4A50-A028-8DC8A8E027F4}" sibTransId="{5DF75156-7629-42CE-A40F-38D4E18BCF9B}"/>
    <dgm:cxn modelId="{7D136574-4DC4-4C7F-A1A2-AE4602797BC3}" srcId="{D61D5584-8F45-4AA4-BE6A-DFE10D64CE6C}" destId="{7E96CC27-81F8-4502-9902-0518A8C8E473}" srcOrd="0" destOrd="0" parTransId="{CB150439-B830-49EE-9367-0426636E6D71}" sibTransId="{A913A6B3-231A-4EB2-8AF3-73C1BF413C66}"/>
    <dgm:cxn modelId="{D990E86E-B398-4BCA-9738-335DF7133B0A}" type="presOf" srcId="{D61D5584-8F45-4AA4-BE6A-DFE10D64CE6C}" destId="{021D2344-AF7F-483D-BBE0-810EE7E6EC76}" srcOrd="0" destOrd="0" presId="urn:microsoft.com/office/officeart/2005/8/layout/default"/>
    <dgm:cxn modelId="{276F8D8F-06EF-48B4-8525-2393BEA15E04}" type="presOf" srcId="{29484F53-510F-44BB-9825-BBAE06212D07}" destId="{08D7B17E-E3F3-4BB7-9B9B-07C592175CE6}" srcOrd="0" destOrd="0" presId="urn:microsoft.com/office/officeart/2005/8/layout/default"/>
    <dgm:cxn modelId="{EF021631-8FEF-41A5-88F5-F0FB4065E80C}" srcId="{1904FA3A-12F2-4D7C-9BD3-B68EF71AD199}" destId="{562920F2-11BB-4F20-86CC-6A0CF3845C62}" srcOrd="0" destOrd="0" parTransId="{D8C49642-D8E7-42C9-91A3-069D9E58E4A9}" sibTransId="{FDA3BA11-FC0D-4886-8AF6-CF6FAB42EE4B}"/>
    <dgm:cxn modelId="{D9840B97-CA37-4C29-A328-2546620DC7C3}" srcId="{7E96CC27-81F8-4502-9902-0518A8C8E473}" destId="{0B56D840-BB82-44D3-A696-9E3104F0E6BF}" srcOrd="0" destOrd="0" parTransId="{3C1B9D8B-6F6C-4105-ADCF-1ED070C622D7}" sibTransId="{4B47C732-F3E4-47BC-A5A6-4B194834BCBB}"/>
    <dgm:cxn modelId="{D26C63F0-643D-4BE4-8147-D2195B652D2C}" srcId="{29484F53-510F-44BB-9825-BBAE06212D07}" destId="{D4B8F84D-9E9C-4F16-88FD-AF9AC1B299F6}" srcOrd="0" destOrd="0" parTransId="{4F98EF3B-5564-4D9F-9F84-5756E26B5DE7}" sibTransId="{FEE5F85A-9E7C-4754-BCDD-55BAE701C9DF}"/>
    <dgm:cxn modelId="{A6BDC18B-6AE1-4DB1-A444-C1BEFD662749}" type="presOf" srcId="{A3738034-8B02-4A4D-8DF9-F2C777B4F769}" destId="{5ED8D1B8-B8C9-4B42-9847-F2C1B7043DB6}" srcOrd="0" destOrd="0" presId="urn:microsoft.com/office/officeart/2005/8/layout/default"/>
    <dgm:cxn modelId="{BDA037A3-3B2B-4D7A-BB58-5A74859FEE2F}" srcId="{D61D5584-8F45-4AA4-BE6A-DFE10D64CE6C}" destId="{29484F53-510F-44BB-9825-BBAE06212D07}" srcOrd="1" destOrd="0" parTransId="{A279DAD2-6081-4C4F-9E71-EB33138D63DA}" sibTransId="{12CFAEBC-AC61-471B-976E-72BED689594E}"/>
    <dgm:cxn modelId="{A05AEAE1-C926-46AA-AC6E-40CB1003B1A8}" type="presOf" srcId="{1904FA3A-12F2-4D7C-9BD3-B68EF71AD199}" destId="{A65589D0-2E71-4373-86E2-BB9586E1A5A9}" srcOrd="0" destOrd="0" presId="urn:microsoft.com/office/officeart/2005/8/layout/default"/>
    <dgm:cxn modelId="{E5829B03-9304-4ECB-AEE9-32A701180918}" type="presParOf" srcId="{021D2344-AF7F-483D-BBE0-810EE7E6EC76}" destId="{9ADDAC80-1B54-4CC1-B224-C1383C51A23C}" srcOrd="0" destOrd="0" presId="urn:microsoft.com/office/officeart/2005/8/layout/default"/>
    <dgm:cxn modelId="{374523A5-B457-46A5-A024-A7053C79C21B}" type="presParOf" srcId="{021D2344-AF7F-483D-BBE0-810EE7E6EC76}" destId="{97F1F9E1-EB74-48F2-A2BA-C804C1B19AE0}" srcOrd="1" destOrd="0" presId="urn:microsoft.com/office/officeart/2005/8/layout/default"/>
    <dgm:cxn modelId="{F7486764-0A98-464E-A882-7BAA8DCE60E7}" type="presParOf" srcId="{021D2344-AF7F-483D-BBE0-810EE7E6EC76}" destId="{08D7B17E-E3F3-4BB7-9B9B-07C592175CE6}" srcOrd="2" destOrd="0" presId="urn:microsoft.com/office/officeart/2005/8/layout/default"/>
    <dgm:cxn modelId="{C16446EA-C734-4E39-A5CE-BD779C7D0657}" type="presParOf" srcId="{021D2344-AF7F-483D-BBE0-810EE7E6EC76}" destId="{B5535AFB-4DAF-47D2-8C73-E266CE63A2D6}" srcOrd="3" destOrd="0" presId="urn:microsoft.com/office/officeart/2005/8/layout/default"/>
    <dgm:cxn modelId="{95D7158F-C7FF-4D66-B92C-D990AC90BBEB}" type="presParOf" srcId="{021D2344-AF7F-483D-BBE0-810EE7E6EC76}" destId="{A65589D0-2E71-4373-86E2-BB9586E1A5A9}" srcOrd="4" destOrd="0" presId="urn:microsoft.com/office/officeart/2005/8/layout/default"/>
    <dgm:cxn modelId="{03284659-1AB1-4FBC-A12C-9E21CA7A623F}" type="presParOf" srcId="{021D2344-AF7F-483D-BBE0-810EE7E6EC76}" destId="{4B3B6950-6EEC-4AD7-AFCF-0299FD23167B}" srcOrd="5" destOrd="0" presId="urn:microsoft.com/office/officeart/2005/8/layout/default"/>
    <dgm:cxn modelId="{8B49E88C-B101-43EE-9AB9-F768F4787BEB}" type="presParOf" srcId="{021D2344-AF7F-483D-BBE0-810EE7E6EC76}" destId="{5ED8D1B8-B8C9-4B42-9847-F2C1B7043DB6}" srcOrd="6" destOrd="0" presId="urn:microsoft.com/office/officeart/2005/8/layout/default"/>
    <dgm:cxn modelId="{4E4CB7D6-4393-4130-9C6B-1CB6C1CEF793}" type="presParOf" srcId="{021D2344-AF7F-483D-BBE0-810EE7E6EC76}" destId="{74273184-7DBB-4D68-878D-33F376A7722F}" srcOrd="7" destOrd="0" presId="urn:microsoft.com/office/officeart/2005/8/layout/default"/>
    <dgm:cxn modelId="{A15C48B9-7966-4968-8EB9-055C75876E4F}" type="presParOf" srcId="{021D2344-AF7F-483D-BBE0-810EE7E6EC76}" destId="{A97BC3C3-9ECC-48B4-8C53-771F0C5AFEBC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DF74A269-9262-4FF0-8EE6-F1B05789438C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9FD4A118-DAF7-487B-838E-507FAF362E3C}">
      <dgm:prSet phldrT="[Текст]"/>
      <dgm:spPr/>
      <dgm:t>
        <a:bodyPr/>
        <a:lstStyle/>
        <a:p>
          <a:r>
            <a:rPr lang="ru-RU" dirty="0" smtClean="0"/>
            <a:t>цель</a:t>
          </a:r>
          <a:endParaRPr lang="ru-RU" dirty="0"/>
        </a:p>
      </dgm:t>
    </dgm:pt>
    <dgm:pt modelId="{7A89ECBA-13DD-46CF-B750-FE65D189CCDF}" type="parTrans" cxnId="{A613519A-6460-40B0-8D9F-0D7D8D9F3844}">
      <dgm:prSet/>
      <dgm:spPr/>
      <dgm:t>
        <a:bodyPr/>
        <a:lstStyle/>
        <a:p>
          <a:endParaRPr lang="ru-RU"/>
        </a:p>
      </dgm:t>
    </dgm:pt>
    <dgm:pt modelId="{D4F320B9-08D6-4B10-8445-47FA6B28DF79}" type="sibTrans" cxnId="{A613519A-6460-40B0-8D9F-0D7D8D9F3844}">
      <dgm:prSet/>
      <dgm:spPr/>
      <dgm:t>
        <a:bodyPr/>
        <a:lstStyle/>
        <a:p>
          <a:endParaRPr lang="ru-RU"/>
        </a:p>
      </dgm:t>
    </dgm:pt>
    <dgm:pt modelId="{9A08FEDA-DC73-4017-B89A-7C448E585F68}">
      <dgm:prSet phldrT="[Текст]"/>
      <dgm:spPr/>
      <dgm:t>
        <a:bodyPr/>
        <a:lstStyle/>
        <a:p>
          <a:r>
            <a:rPr lang="ru-RU" dirty="0" smtClean="0"/>
            <a:t>Компоненты</a:t>
          </a:r>
        </a:p>
        <a:p>
          <a:r>
            <a:rPr lang="ru-RU" dirty="0" smtClean="0"/>
            <a:t>портфолио</a:t>
          </a:r>
          <a:endParaRPr lang="ru-RU" dirty="0"/>
        </a:p>
      </dgm:t>
    </dgm:pt>
    <dgm:pt modelId="{AA29B6A5-175D-465F-9B2B-211B31B847BF}" type="parTrans" cxnId="{DA195FDB-DC6C-46B8-874E-B196964CB7B4}">
      <dgm:prSet/>
      <dgm:spPr/>
      <dgm:t>
        <a:bodyPr/>
        <a:lstStyle/>
        <a:p>
          <a:endParaRPr lang="ru-RU"/>
        </a:p>
      </dgm:t>
    </dgm:pt>
    <dgm:pt modelId="{FF80E159-CA66-438D-896C-83C7EAD15916}" type="sibTrans" cxnId="{DA195FDB-DC6C-46B8-874E-B196964CB7B4}">
      <dgm:prSet/>
      <dgm:spPr/>
      <dgm:t>
        <a:bodyPr/>
        <a:lstStyle/>
        <a:p>
          <a:endParaRPr lang="ru-RU"/>
        </a:p>
      </dgm:t>
    </dgm:pt>
    <dgm:pt modelId="{EDBCA1CC-A18A-4EC3-A4DF-C23CAB30AB7A}">
      <dgm:prSet phldrT="[Текст]"/>
      <dgm:spPr/>
      <dgm:t>
        <a:bodyPr/>
        <a:lstStyle/>
        <a:p>
          <a:r>
            <a:rPr lang="ru-RU" dirty="0" smtClean="0"/>
            <a:t>Внешний вид</a:t>
          </a:r>
          <a:endParaRPr lang="ru-RU" dirty="0"/>
        </a:p>
      </dgm:t>
    </dgm:pt>
    <dgm:pt modelId="{91A2DBA5-4A0C-40A7-A367-278DD8CE26F4}" type="parTrans" cxnId="{CD5AF419-988A-4F3B-92C7-A37A4EE09D1E}">
      <dgm:prSet/>
      <dgm:spPr/>
      <dgm:t>
        <a:bodyPr/>
        <a:lstStyle/>
        <a:p>
          <a:endParaRPr lang="ru-RU"/>
        </a:p>
      </dgm:t>
    </dgm:pt>
    <dgm:pt modelId="{CB6F2ADE-9902-4F54-B076-5B889C503F52}" type="sibTrans" cxnId="{CD5AF419-988A-4F3B-92C7-A37A4EE09D1E}">
      <dgm:prSet/>
      <dgm:spPr/>
      <dgm:t>
        <a:bodyPr/>
        <a:lstStyle/>
        <a:p>
          <a:endParaRPr lang="ru-RU"/>
        </a:p>
      </dgm:t>
    </dgm:pt>
    <dgm:pt modelId="{D9B68A1D-E0EB-4062-A31D-1DCC34BF92E0}">
      <dgm:prSet/>
      <dgm:spPr/>
      <dgm:t>
        <a:bodyPr/>
        <a:lstStyle/>
        <a:p>
          <a:r>
            <a:rPr lang="ru-RU" dirty="0" smtClean="0"/>
            <a:t>Критерии оценки</a:t>
          </a:r>
          <a:endParaRPr lang="ru-RU" dirty="0"/>
        </a:p>
      </dgm:t>
    </dgm:pt>
    <dgm:pt modelId="{80DD4CB6-A4C1-421C-BEBE-9D5FD456973E}" type="parTrans" cxnId="{CF7A2672-1C4F-4800-B2FC-C4A1BEC845DA}">
      <dgm:prSet/>
      <dgm:spPr/>
      <dgm:t>
        <a:bodyPr/>
        <a:lstStyle/>
        <a:p>
          <a:endParaRPr lang="ru-RU"/>
        </a:p>
      </dgm:t>
    </dgm:pt>
    <dgm:pt modelId="{5FD2DA0C-C855-408D-86BC-262DF406D8B2}" type="sibTrans" cxnId="{CF7A2672-1C4F-4800-B2FC-C4A1BEC845DA}">
      <dgm:prSet/>
      <dgm:spPr/>
      <dgm:t>
        <a:bodyPr/>
        <a:lstStyle/>
        <a:p>
          <a:endParaRPr lang="ru-RU"/>
        </a:p>
      </dgm:t>
    </dgm:pt>
    <dgm:pt modelId="{A5D9E92F-0900-4DA4-B596-28BB9F8380EF}" type="pres">
      <dgm:prSet presAssocID="{DF74A269-9262-4FF0-8EE6-F1B05789438C}" presName="CompostProcess" presStyleCnt="0">
        <dgm:presLayoutVars>
          <dgm:dir/>
          <dgm:resizeHandles val="exact"/>
        </dgm:presLayoutVars>
      </dgm:prSet>
      <dgm:spPr/>
    </dgm:pt>
    <dgm:pt modelId="{0BA32347-1C5E-4ED5-8386-719462751B28}" type="pres">
      <dgm:prSet presAssocID="{DF74A269-9262-4FF0-8EE6-F1B05789438C}" presName="arrow" presStyleLbl="bgShp" presStyleIdx="0" presStyleCnt="1"/>
      <dgm:spPr/>
    </dgm:pt>
    <dgm:pt modelId="{0189B27B-799E-40EB-8A18-391F8D585F8C}" type="pres">
      <dgm:prSet presAssocID="{DF74A269-9262-4FF0-8EE6-F1B05789438C}" presName="linearProcess" presStyleCnt="0"/>
      <dgm:spPr/>
    </dgm:pt>
    <dgm:pt modelId="{B94E26DC-AFAE-48A9-BB05-1519612B9A44}" type="pres">
      <dgm:prSet presAssocID="{9FD4A118-DAF7-487B-838E-507FAF362E3C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9F49E5-B870-45B9-9EED-01E4B7F9133B}" type="pres">
      <dgm:prSet presAssocID="{D4F320B9-08D6-4B10-8445-47FA6B28DF79}" presName="sibTrans" presStyleCnt="0"/>
      <dgm:spPr/>
    </dgm:pt>
    <dgm:pt modelId="{2D93C66C-F518-4790-8461-9045B4DEE8E0}" type="pres">
      <dgm:prSet presAssocID="{9A08FEDA-DC73-4017-B89A-7C448E585F68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F1853C-30AD-4F1F-B239-06C115FD18C9}" type="pres">
      <dgm:prSet presAssocID="{FF80E159-CA66-438D-896C-83C7EAD15916}" presName="sibTrans" presStyleCnt="0"/>
      <dgm:spPr/>
    </dgm:pt>
    <dgm:pt modelId="{209103DA-F20F-415D-834C-E7AD78B26C73}" type="pres">
      <dgm:prSet presAssocID="{EDBCA1CC-A18A-4EC3-A4DF-C23CAB30AB7A}" presName="textNode" presStyleLbl="node1" presStyleIdx="2" presStyleCnt="4" custLinFactX="200000" custLinFactNeighborX="200188" custLinFactNeighborY="-9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2A7090-BA63-42AC-A7BA-6AAC4C1DACB4}" type="pres">
      <dgm:prSet presAssocID="{CB6F2ADE-9902-4F54-B076-5B889C503F52}" presName="sibTrans" presStyleCnt="0"/>
      <dgm:spPr/>
    </dgm:pt>
    <dgm:pt modelId="{A7EFA3F7-E7E8-49C2-B7B6-A269FFD887B2}" type="pres">
      <dgm:prSet presAssocID="{D9B68A1D-E0EB-4062-A31D-1DCC34BF92E0}" presName="textNode" presStyleLbl="node1" presStyleIdx="3" presStyleCnt="4" custLinFactX="-99807" custLinFactNeighborX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F806866-EA36-4FCF-9FC8-B10AF99CA272}" type="presOf" srcId="{D9B68A1D-E0EB-4062-A31D-1DCC34BF92E0}" destId="{A7EFA3F7-E7E8-49C2-B7B6-A269FFD887B2}" srcOrd="0" destOrd="0" presId="urn:microsoft.com/office/officeart/2005/8/layout/hProcess9"/>
    <dgm:cxn modelId="{6607296B-EDF7-4FDC-8896-7BC3D357FC6F}" type="presOf" srcId="{DF74A269-9262-4FF0-8EE6-F1B05789438C}" destId="{A5D9E92F-0900-4DA4-B596-28BB9F8380EF}" srcOrd="0" destOrd="0" presId="urn:microsoft.com/office/officeart/2005/8/layout/hProcess9"/>
    <dgm:cxn modelId="{77B19EE7-6F0B-424F-BF41-1BB46714F9B4}" type="presOf" srcId="{9A08FEDA-DC73-4017-B89A-7C448E585F68}" destId="{2D93C66C-F518-4790-8461-9045B4DEE8E0}" srcOrd="0" destOrd="0" presId="urn:microsoft.com/office/officeart/2005/8/layout/hProcess9"/>
    <dgm:cxn modelId="{DA195FDB-DC6C-46B8-874E-B196964CB7B4}" srcId="{DF74A269-9262-4FF0-8EE6-F1B05789438C}" destId="{9A08FEDA-DC73-4017-B89A-7C448E585F68}" srcOrd="1" destOrd="0" parTransId="{AA29B6A5-175D-465F-9B2B-211B31B847BF}" sibTransId="{FF80E159-CA66-438D-896C-83C7EAD15916}"/>
    <dgm:cxn modelId="{CD5AF419-988A-4F3B-92C7-A37A4EE09D1E}" srcId="{DF74A269-9262-4FF0-8EE6-F1B05789438C}" destId="{EDBCA1CC-A18A-4EC3-A4DF-C23CAB30AB7A}" srcOrd="2" destOrd="0" parTransId="{91A2DBA5-4A0C-40A7-A367-278DD8CE26F4}" sibTransId="{CB6F2ADE-9902-4F54-B076-5B889C503F52}"/>
    <dgm:cxn modelId="{35FF9850-6EB3-461C-8DB3-29EA395CAC5F}" type="presOf" srcId="{EDBCA1CC-A18A-4EC3-A4DF-C23CAB30AB7A}" destId="{209103DA-F20F-415D-834C-E7AD78B26C73}" srcOrd="0" destOrd="0" presId="urn:microsoft.com/office/officeart/2005/8/layout/hProcess9"/>
    <dgm:cxn modelId="{A613519A-6460-40B0-8D9F-0D7D8D9F3844}" srcId="{DF74A269-9262-4FF0-8EE6-F1B05789438C}" destId="{9FD4A118-DAF7-487B-838E-507FAF362E3C}" srcOrd="0" destOrd="0" parTransId="{7A89ECBA-13DD-46CF-B750-FE65D189CCDF}" sibTransId="{D4F320B9-08D6-4B10-8445-47FA6B28DF79}"/>
    <dgm:cxn modelId="{CF7A2672-1C4F-4800-B2FC-C4A1BEC845DA}" srcId="{DF74A269-9262-4FF0-8EE6-F1B05789438C}" destId="{D9B68A1D-E0EB-4062-A31D-1DCC34BF92E0}" srcOrd="3" destOrd="0" parTransId="{80DD4CB6-A4C1-421C-BEBE-9D5FD456973E}" sibTransId="{5FD2DA0C-C855-408D-86BC-262DF406D8B2}"/>
    <dgm:cxn modelId="{A914AA0B-0CE0-497C-BEA9-80C1D59DBFDA}" type="presOf" srcId="{9FD4A118-DAF7-487B-838E-507FAF362E3C}" destId="{B94E26DC-AFAE-48A9-BB05-1519612B9A44}" srcOrd="0" destOrd="0" presId="urn:microsoft.com/office/officeart/2005/8/layout/hProcess9"/>
    <dgm:cxn modelId="{167F0803-69A2-4DC3-9AFB-4BBF6D47DB68}" type="presParOf" srcId="{A5D9E92F-0900-4DA4-B596-28BB9F8380EF}" destId="{0BA32347-1C5E-4ED5-8386-719462751B28}" srcOrd="0" destOrd="0" presId="urn:microsoft.com/office/officeart/2005/8/layout/hProcess9"/>
    <dgm:cxn modelId="{27C00EA7-22C5-4860-AF15-CFB8335C7BD6}" type="presParOf" srcId="{A5D9E92F-0900-4DA4-B596-28BB9F8380EF}" destId="{0189B27B-799E-40EB-8A18-391F8D585F8C}" srcOrd="1" destOrd="0" presId="urn:microsoft.com/office/officeart/2005/8/layout/hProcess9"/>
    <dgm:cxn modelId="{A1D54B92-E84C-4123-B0B9-2BACC2D4A4A5}" type="presParOf" srcId="{0189B27B-799E-40EB-8A18-391F8D585F8C}" destId="{B94E26DC-AFAE-48A9-BB05-1519612B9A44}" srcOrd="0" destOrd="0" presId="urn:microsoft.com/office/officeart/2005/8/layout/hProcess9"/>
    <dgm:cxn modelId="{008D5A46-A43C-4C45-8191-9C3722987DE4}" type="presParOf" srcId="{0189B27B-799E-40EB-8A18-391F8D585F8C}" destId="{1E9F49E5-B870-45B9-9EED-01E4B7F9133B}" srcOrd="1" destOrd="0" presId="urn:microsoft.com/office/officeart/2005/8/layout/hProcess9"/>
    <dgm:cxn modelId="{9BA021D8-8D60-4133-AE08-C59280A1BCF8}" type="presParOf" srcId="{0189B27B-799E-40EB-8A18-391F8D585F8C}" destId="{2D93C66C-F518-4790-8461-9045B4DEE8E0}" srcOrd="2" destOrd="0" presId="urn:microsoft.com/office/officeart/2005/8/layout/hProcess9"/>
    <dgm:cxn modelId="{1FD60D07-F8E0-45E5-A469-C118851BB70B}" type="presParOf" srcId="{0189B27B-799E-40EB-8A18-391F8D585F8C}" destId="{04F1853C-30AD-4F1F-B239-06C115FD18C9}" srcOrd="3" destOrd="0" presId="urn:microsoft.com/office/officeart/2005/8/layout/hProcess9"/>
    <dgm:cxn modelId="{DB37C022-9667-42C0-AB03-A39922BCF530}" type="presParOf" srcId="{0189B27B-799E-40EB-8A18-391F8D585F8C}" destId="{209103DA-F20F-415D-834C-E7AD78B26C73}" srcOrd="4" destOrd="0" presId="urn:microsoft.com/office/officeart/2005/8/layout/hProcess9"/>
    <dgm:cxn modelId="{D2562382-F0E1-42A0-A722-FD203C3A089C}" type="presParOf" srcId="{0189B27B-799E-40EB-8A18-391F8D585F8C}" destId="{E42A7090-BA63-42AC-A7BA-6AAC4C1DACB4}" srcOrd="5" destOrd="0" presId="urn:microsoft.com/office/officeart/2005/8/layout/hProcess9"/>
    <dgm:cxn modelId="{659CE73F-AA56-4F3F-B9FB-B6B02A703778}" type="presParOf" srcId="{0189B27B-799E-40EB-8A18-391F8D585F8C}" destId="{A7EFA3F7-E7E8-49C2-B7B6-A269FFD887B2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9FD4CD14-8303-41C2-96E6-8269C0AE38E4}" type="doc">
      <dgm:prSet loTypeId="urn:microsoft.com/office/officeart/2005/8/layout/chart3" loCatId="cycle" qsTypeId="urn:microsoft.com/office/officeart/2005/8/quickstyle/simple3" qsCatId="simple" csTypeId="urn:microsoft.com/office/officeart/2005/8/colors/accent1_2" csCatId="accent1" phldr="1"/>
      <dgm:spPr/>
    </dgm:pt>
    <dgm:pt modelId="{7BFDA35B-47CF-41B3-9366-3998E42B269F}">
      <dgm:prSet phldrT="[Текст]"/>
      <dgm:spPr/>
      <dgm:t>
        <a:bodyPr/>
        <a:lstStyle/>
        <a:p>
          <a:r>
            <a:rPr lang="ru-RU" dirty="0" smtClean="0"/>
            <a:t> Обеспечение индивидуального стиля учебной работы</a:t>
          </a:r>
          <a:endParaRPr lang="ru-RU" dirty="0"/>
        </a:p>
      </dgm:t>
    </dgm:pt>
    <dgm:pt modelId="{689C12F0-0B6C-4296-BE18-70636B892154}" type="parTrans" cxnId="{9E6E559F-1FE2-4FCD-8920-16584B9456C6}">
      <dgm:prSet/>
      <dgm:spPr/>
      <dgm:t>
        <a:bodyPr/>
        <a:lstStyle/>
        <a:p>
          <a:endParaRPr lang="ru-RU"/>
        </a:p>
      </dgm:t>
    </dgm:pt>
    <dgm:pt modelId="{F6F2F54D-BD55-4155-AF59-FC28EED09591}" type="sibTrans" cxnId="{9E6E559F-1FE2-4FCD-8920-16584B9456C6}">
      <dgm:prSet/>
      <dgm:spPr/>
      <dgm:t>
        <a:bodyPr/>
        <a:lstStyle/>
        <a:p>
          <a:endParaRPr lang="ru-RU"/>
        </a:p>
      </dgm:t>
    </dgm:pt>
    <dgm:pt modelId="{E0B91193-46C6-4982-A47A-FE301B217E0C}">
      <dgm:prSet phldrT="[Текст]"/>
      <dgm:spPr/>
      <dgm:t>
        <a:bodyPr/>
        <a:lstStyle/>
        <a:p>
          <a:r>
            <a:rPr lang="ru-RU" dirty="0" smtClean="0"/>
            <a:t>Самостоятельность в способах и формах «добывания» знаний</a:t>
          </a:r>
          <a:endParaRPr lang="ru-RU" dirty="0"/>
        </a:p>
      </dgm:t>
    </dgm:pt>
    <dgm:pt modelId="{FD671BC7-BAC8-413D-B0A6-36269565D12F}" type="parTrans" cxnId="{6CBE3F4A-B7EB-4D57-9F8B-48A7FA62E2AE}">
      <dgm:prSet/>
      <dgm:spPr/>
      <dgm:t>
        <a:bodyPr/>
        <a:lstStyle/>
        <a:p>
          <a:endParaRPr lang="ru-RU"/>
        </a:p>
      </dgm:t>
    </dgm:pt>
    <dgm:pt modelId="{2D98B778-5777-4F82-965B-7627AF5CB52E}" type="sibTrans" cxnId="{6CBE3F4A-B7EB-4D57-9F8B-48A7FA62E2AE}">
      <dgm:prSet/>
      <dgm:spPr/>
      <dgm:t>
        <a:bodyPr/>
        <a:lstStyle/>
        <a:p>
          <a:endParaRPr lang="ru-RU"/>
        </a:p>
      </dgm:t>
    </dgm:pt>
    <dgm:pt modelId="{0D18B68C-F194-4334-9900-3B4ED4A1A4B3}">
      <dgm:prSet/>
      <dgm:spPr/>
      <dgm:t>
        <a:bodyPr/>
        <a:lstStyle/>
        <a:p>
          <a:r>
            <a:rPr lang="ru-RU" dirty="0" smtClean="0"/>
            <a:t> Свобода самостоятельности, свобода выбора</a:t>
          </a:r>
          <a:endParaRPr lang="ru-RU" dirty="0"/>
        </a:p>
      </dgm:t>
    </dgm:pt>
    <dgm:pt modelId="{B5E4F430-2D41-4C27-8D2E-FB12E998503E}" type="parTrans" cxnId="{0D67A7CB-20DB-4F94-B811-D2A47FD3CF12}">
      <dgm:prSet/>
      <dgm:spPr/>
      <dgm:t>
        <a:bodyPr/>
        <a:lstStyle/>
        <a:p>
          <a:endParaRPr lang="ru-RU"/>
        </a:p>
      </dgm:t>
    </dgm:pt>
    <dgm:pt modelId="{313473BF-B4C3-4338-8F84-257E6D822198}" type="sibTrans" cxnId="{0D67A7CB-20DB-4F94-B811-D2A47FD3CF12}">
      <dgm:prSet/>
      <dgm:spPr/>
      <dgm:t>
        <a:bodyPr/>
        <a:lstStyle/>
        <a:p>
          <a:endParaRPr lang="ru-RU"/>
        </a:p>
      </dgm:t>
    </dgm:pt>
    <dgm:pt modelId="{5D7A7FF4-4B12-400E-A6B6-FFFB96797386}">
      <dgm:prSet/>
      <dgm:spPr/>
      <dgm:t>
        <a:bodyPr/>
        <a:lstStyle/>
        <a:p>
          <a:r>
            <a:rPr lang="ru-RU" dirty="0" smtClean="0"/>
            <a:t>Сопровождение и педагогическая поддержка</a:t>
          </a:r>
          <a:endParaRPr lang="ru-RU" dirty="0"/>
        </a:p>
      </dgm:t>
    </dgm:pt>
    <dgm:pt modelId="{FBCA6104-99A7-4955-9586-4031A24605A1}" type="parTrans" cxnId="{1F5D4C7B-9D01-4782-85E1-F4778CA40934}">
      <dgm:prSet/>
      <dgm:spPr/>
      <dgm:t>
        <a:bodyPr/>
        <a:lstStyle/>
        <a:p>
          <a:endParaRPr lang="ru-RU"/>
        </a:p>
      </dgm:t>
    </dgm:pt>
    <dgm:pt modelId="{69368251-CBB9-45DC-A957-441FFB74330B}" type="sibTrans" cxnId="{1F5D4C7B-9D01-4782-85E1-F4778CA40934}">
      <dgm:prSet/>
      <dgm:spPr/>
      <dgm:t>
        <a:bodyPr/>
        <a:lstStyle/>
        <a:p>
          <a:endParaRPr lang="ru-RU"/>
        </a:p>
      </dgm:t>
    </dgm:pt>
    <dgm:pt modelId="{36A8A424-1E0A-4F95-BE02-E9E991A5216A}" type="pres">
      <dgm:prSet presAssocID="{9FD4CD14-8303-41C2-96E6-8269C0AE38E4}" presName="compositeShape" presStyleCnt="0">
        <dgm:presLayoutVars>
          <dgm:chMax val="7"/>
          <dgm:dir/>
          <dgm:resizeHandles val="exact"/>
        </dgm:presLayoutVars>
      </dgm:prSet>
      <dgm:spPr/>
    </dgm:pt>
    <dgm:pt modelId="{B8D61ADD-F592-4507-AF6D-20DAC4A9F9CA}" type="pres">
      <dgm:prSet presAssocID="{9FD4CD14-8303-41C2-96E6-8269C0AE38E4}" presName="wedge1" presStyleLbl="node1" presStyleIdx="0" presStyleCnt="4" custLinFactNeighborY="-304"/>
      <dgm:spPr/>
      <dgm:t>
        <a:bodyPr/>
        <a:lstStyle/>
        <a:p>
          <a:endParaRPr lang="ru-RU"/>
        </a:p>
      </dgm:t>
    </dgm:pt>
    <dgm:pt modelId="{B5A3935B-D31D-42F5-A961-1C69E0194A87}" type="pres">
      <dgm:prSet presAssocID="{9FD4CD14-8303-41C2-96E6-8269C0AE38E4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75ED8C-D1B6-402E-AEAF-8A9EF3BAAA82}" type="pres">
      <dgm:prSet presAssocID="{9FD4CD14-8303-41C2-96E6-8269C0AE38E4}" presName="wedge2" presStyleLbl="node1" presStyleIdx="1" presStyleCnt="4" custLinFactNeighborX="4252" custLinFactNeighborY="-1518"/>
      <dgm:spPr/>
      <dgm:t>
        <a:bodyPr/>
        <a:lstStyle/>
        <a:p>
          <a:endParaRPr lang="ru-RU"/>
        </a:p>
      </dgm:t>
    </dgm:pt>
    <dgm:pt modelId="{31F94371-0870-4376-ABDB-EB81F9DA6C73}" type="pres">
      <dgm:prSet presAssocID="{9FD4CD14-8303-41C2-96E6-8269C0AE38E4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10DFC8-4D3A-4D40-9427-02DD3C08E2D3}" type="pres">
      <dgm:prSet presAssocID="{9FD4CD14-8303-41C2-96E6-8269C0AE38E4}" presName="wedge3" presStyleLbl="node1" presStyleIdx="2" presStyleCnt="4" custScaleY="100766" custLinFactNeighborX="3038" custLinFactNeighborY="-2429"/>
      <dgm:spPr/>
      <dgm:t>
        <a:bodyPr/>
        <a:lstStyle/>
        <a:p>
          <a:endParaRPr lang="ru-RU"/>
        </a:p>
      </dgm:t>
    </dgm:pt>
    <dgm:pt modelId="{0B5B8316-0EB6-4FEC-82D0-C7F42911C09C}" type="pres">
      <dgm:prSet presAssocID="{9FD4CD14-8303-41C2-96E6-8269C0AE38E4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EAA5F6-3817-46B6-A210-9F15E7648829}" type="pres">
      <dgm:prSet presAssocID="{9FD4CD14-8303-41C2-96E6-8269C0AE38E4}" presName="wedge4" presStyleLbl="node1" presStyleIdx="3" presStyleCnt="4" custLinFactNeighborX="2932" custLinFactNeighborY="-3829"/>
      <dgm:spPr/>
      <dgm:t>
        <a:bodyPr/>
        <a:lstStyle/>
        <a:p>
          <a:endParaRPr lang="ru-RU"/>
        </a:p>
      </dgm:t>
    </dgm:pt>
    <dgm:pt modelId="{1187B0C9-8445-4C9B-8184-7C53C14E8E74}" type="pres">
      <dgm:prSet presAssocID="{9FD4CD14-8303-41C2-96E6-8269C0AE38E4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D67A7CB-20DB-4F94-B811-D2A47FD3CF12}" srcId="{9FD4CD14-8303-41C2-96E6-8269C0AE38E4}" destId="{0D18B68C-F194-4334-9900-3B4ED4A1A4B3}" srcOrd="1" destOrd="0" parTransId="{B5E4F430-2D41-4C27-8D2E-FB12E998503E}" sibTransId="{313473BF-B4C3-4338-8F84-257E6D822198}"/>
    <dgm:cxn modelId="{BE2B8245-845A-4D6B-96F2-7F87F3EC0410}" type="presOf" srcId="{7BFDA35B-47CF-41B3-9366-3998E42B269F}" destId="{B8D61ADD-F592-4507-AF6D-20DAC4A9F9CA}" srcOrd="0" destOrd="0" presId="urn:microsoft.com/office/officeart/2005/8/layout/chart3"/>
    <dgm:cxn modelId="{1F5D4C7B-9D01-4782-85E1-F4778CA40934}" srcId="{9FD4CD14-8303-41C2-96E6-8269C0AE38E4}" destId="{5D7A7FF4-4B12-400E-A6B6-FFFB96797386}" srcOrd="3" destOrd="0" parTransId="{FBCA6104-99A7-4955-9586-4031A24605A1}" sibTransId="{69368251-CBB9-45DC-A957-441FFB74330B}"/>
    <dgm:cxn modelId="{06FAC6E6-B39B-4ABB-B1DD-85FC00281C6C}" type="presOf" srcId="{5D7A7FF4-4B12-400E-A6B6-FFFB96797386}" destId="{29EAA5F6-3817-46B6-A210-9F15E7648829}" srcOrd="0" destOrd="0" presId="urn:microsoft.com/office/officeart/2005/8/layout/chart3"/>
    <dgm:cxn modelId="{6CBE3F4A-B7EB-4D57-9F8B-48A7FA62E2AE}" srcId="{9FD4CD14-8303-41C2-96E6-8269C0AE38E4}" destId="{E0B91193-46C6-4982-A47A-FE301B217E0C}" srcOrd="2" destOrd="0" parTransId="{FD671BC7-BAC8-413D-B0A6-36269565D12F}" sibTransId="{2D98B778-5777-4F82-965B-7627AF5CB52E}"/>
    <dgm:cxn modelId="{F5B5DA64-C291-4200-BF7A-604CA25972C4}" type="presOf" srcId="{0D18B68C-F194-4334-9900-3B4ED4A1A4B3}" destId="{31F94371-0870-4376-ABDB-EB81F9DA6C73}" srcOrd="1" destOrd="0" presId="urn:microsoft.com/office/officeart/2005/8/layout/chart3"/>
    <dgm:cxn modelId="{2B6082F0-B2F5-44AB-AB66-04B3F7BE3239}" type="presOf" srcId="{E0B91193-46C6-4982-A47A-FE301B217E0C}" destId="{0B5B8316-0EB6-4FEC-82D0-C7F42911C09C}" srcOrd="1" destOrd="0" presId="urn:microsoft.com/office/officeart/2005/8/layout/chart3"/>
    <dgm:cxn modelId="{149F5DF6-26E3-4E79-A864-89237C59613B}" type="presOf" srcId="{E0B91193-46C6-4982-A47A-FE301B217E0C}" destId="{BF10DFC8-4D3A-4D40-9427-02DD3C08E2D3}" srcOrd="0" destOrd="0" presId="urn:microsoft.com/office/officeart/2005/8/layout/chart3"/>
    <dgm:cxn modelId="{9E6E559F-1FE2-4FCD-8920-16584B9456C6}" srcId="{9FD4CD14-8303-41C2-96E6-8269C0AE38E4}" destId="{7BFDA35B-47CF-41B3-9366-3998E42B269F}" srcOrd="0" destOrd="0" parTransId="{689C12F0-0B6C-4296-BE18-70636B892154}" sibTransId="{F6F2F54D-BD55-4155-AF59-FC28EED09591}"/>
    <dgm:cxn modelId="{95887ABB-A993-4575-A99E-D5B83E5FA583}" type="presOf" srcId="{9FD4CD14-8303-41C2-96E6-8269C0AE38E4}" destId="{36A8A424-1E0A-4F95-BE02-E9E991A5216A}" srcOrd="0" destOrd="0" presId="urn:microsoft.com/office/officeart/2005/8/layout/chart3"/>
    <dgm:cxn modelId="{1B90A37E-0BCC-4023-BED4-70F3076AEC17}" type="presOf" srcId="{5D7A7FF4-4B12-400E-A6B6-FFFB96797386}" destId="{1187B0C9-8445-4C9B-8184-7C53C14E8E74}" srcOrd="1" destOrd="0" presId="urn:microsoft.com/office/officeart/2005/8/layout/chart3"/>
    <dgm:cxn modelId="{E7E5CB53-8C6C-468D-931B-940E90CCFCB2}" type="presOf" srcId="{0D18B68C-F194-4334-9900-3B4ED4A1A4B3}" destId="{3875ED8C-D1B6-402E-AEAF-8A9EF3BAAA82}" srcOrd="0" destOrd="0" presId="urn:microsoft.com/office/officeart/2005/8/layout/chart3"/>
    <dgm:cxn modelId="{C541D18E-5971-40A8-AB1B-318A606B54B8}" type="presOf" srcId="{7BFDA35B-47CF-41B3-9366-3998E42B269F}" destId="{B5A3935B-D31D-42F5-A961-1C69E0194A87}" srcOrd="1" destOrd="0" presId="urn:microsoft.com/office/officeart/2005/8/layout/chart3"/>
    <dgm:cxn modelId="{93BFCC88-5C54-4FF7-AE28-039F88CED538}" type="presParOf" srcId="{36A8A424-1E0A-4F95-BE02-E9E991A5216A}" destId="{B8D61ADD-F592-4507-AF6D-20DAC4A9F9CA}" srcOrd="0" destOrd="0" presId="urn:microsoft.com/office/officeart/2005/8/layout/chart3"/>
    <dgm:cxn modelId="{81FD7D5C-AB9A-4ECB-81FB-2A1AA36A9AE3}" type="presParOf" srcId="{36A8A424-1E0A-4F95-BE02-E9E991A5216A}" destId="{B5A3935B-D31D-42F5-A961-1C69E0194A87}" srcOrd="1" destOrd="0" presId="urn:microsoft.com/office/officeart/2005/8/layout/chart3"/>
    <dgm:cxn modelId="{6FA76E21-B8EA-43EC-8A38-26251BEE561F}" type="presParOf" srcId="{36A8A424-1E0A-4F95-BE02-E9E991A5216A}" destId="{3875ED8C-D1B6-402E-AEAF-8A9EF3BAAA82}" srcOrd="2" destOrd="0" presId="urn:microsoft.com/office/officeart/2005/8/layout/chart3"/>
    <dgm:cxn modelId="{D30AB555-93A9-48A9-BB7D-9239D9F8645C}" type="presParOf" srcId="{36A8A424-1E0A-4F95-BE02-E9E991A5216A}" destId="{31F94371-0870-4376-ABDB-EB81F9DA6C73}" srcOrd="3" destOrd="0" presId="urn:microsoft.com/office/officeart/2005/8/layout/chart3"/>
    <dgm:cxn modelId="{80B2D0BA-0E01-4D13-993B-E52278EB1DD9}" type="presParOf" srcId="{36A8A424-1E0A-4F95-BE02-E9E991A5216A}" destId="{BF10DFC8-4D3A-4D40-9427-02DD3C08E2D3}" srcOrd="4" destOrd="0" presId="urn:microsoft.com/office/officeart/2005/8/layout/chart3"/>
    <dgm:cxn modelId="{70CCF764-61CD-489D-BB21-F8B664480378}" type="presParOf" srcId="{36A8A424-1E0A-4F95-BE02-E9E991A5216A}" destId="{0B5B8316-0EB6-4FEC-82D0-C7F42911C09C}" srcOrd="5" destOrd="0" presId="urn:microsoft.com/office/officeart/2005/8/layout/chart3"/>
    <dgm:cxn modelId="{A6A837A5-9FA9-4643-AE94-1E1EFF99A8F0}" type="presParOf" srcId="{36A8A424-1E0A-4F95-BE02-E9E991A5216A}" destId="{29EAA5F6-3817-46B6-A210-9F15E7648829}" srcOrd="6" destOrd="0" presId="urn:microsoft.com/office/officeart/2005/8/layout/chart3"/>
    <dgm:cxn modelId="{69544FA9-7501-4E84-AE58-2E973D690304}" type="presParOf" srcId="{36A8A424-1E0A-4F95-BE02-E9E991A5216A}" destId="{1187B0C9-8445-4C9B-8184-7C53C14E8E74}" srcOrd="7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D8022B28-9A7C-4EDC-99EE-30F799C2C15C}" type="doc">
      <dgm:prSet loTypeId="urn:microsoft.com/office/officeart/2005/8/layout/process1" loCatId="process" qsTypeId="urn:microsoft.com/office/officeart/2005/8/quickstyle/simple3" qsCatId="simple" csTypeId="urn:microsoft.com/office/officeart/2005/8/colors/accent1_2" csCatId="accent1" phldr="1"/>
      <dgm:spPr/>
    </dgm:pt>
    <dgm:pt modelId="{5317DC90-292F-48D5-AF04-8EE63CDA80AE}">
      <dgm:prSet phldrT="[Текст]"/>
      <dgm:spPr/>
      <dgm:t>
        <a:bodyPr/>
        <a:lstStyle/>
        <a:p>
          <a:r>
            <a:rPr lang="ru-RU" dirty="0" smtClean="0"/>
            <a:t>Выявление причины</a:t>
          </a:r>
          <a:endParaRPr lang="ru-RU" dirty="0"/>
        </a:p>
      </dgm:t>
    </dgm:pt>
    <dgm:pt modelId="{53CDB6F0-8DE6-40EE-85BB-10A564E05153}" type="parTrans" cxnId="{9FBA6099-3B08-4ABB-B5CD-F90AEA1EC73B}">
      <dgm:prSet/>
      <dgm:spPr/>
      <dgm:t>
        <a:bodyPr/>
        <a:lstStyle/>
        <a:p>
          <a:endParaRPr lang="ru-RU"/>
        </a:p>
      </dgm:t>
    </dgm:pt>
    <dgm:pt modelId="{20D466B3-AB27-4649-9305-C67D17188A8C}" type="sibTrans" cxnId="{9FBA6099-3B08-4ABB-B5CD-F90AEA1EC73B}">
      <dgm:prSet/>
      <dgm:spPr/>
      <dgm:t>
        <a:bodyPr/>
        <a:lstStyle/>
        <a:p>
          <a:endParaRPr lang="ru-RU"/>
        </a:p>
      </dgm:t>
    </dgm:pt>
    <dgm:pt modelId="{495B0505-EA1D-4144-A329-4C07E0795647}">
      <dgm:prSet phldrT="[Текст]"/>
      <dgm:spPr/>
      <dgm:t>
        <a:bodyPr/>
        <a:lstStyle/>
        <a:p>
          <a:r>
            <a:rPr lang="ru-RU" dirty="0" smtClean="0"/>
            <a:t>Анализ ошибок</a:t>
          </a:r>
          <a:endParaRPr lang="ru-RU" dirty="0"/>
        </a:p>
      </dgm:t>
    </dgm:pt>
    <dgm:pt modelId="{22EF79BB-81A5-48B6-8A65-29A51F50EA72}" type="parTrans" cxnId="{4CBE1DA6-54AA-4C16-AFBC-BA952F319136}">
      <dgm:prSet/>
      <dgm:spPr/>
      <dgm:t>
        <a:bodyPr/>
        <a:lstStyle/>
        <a:p>
          <a:endParaRPr lang="ru-RU"/>
        </a:p>
      </dgm:t>
    </dgm:pt>
    <dgm:pt modelId="{1B6B47E5-1C73-41CA-81AC-8F868DDCDA1F}" type="sibTrans" cxnId="{4CBE1DA6-54AA-4C16-AFBC-BA952F319136}">
      <dgm:prSet/>
      <dgm:spPr/>
      <dgm:t>
        <a:bodyPr/>
        <a:lstStyle/>
        <a:p>
          <a:endParaRPr lang="ru-RU"/>
        </a:p>
      </dgm:t>
    </dgm:pt>
    <dgm:pt modelId="{87A5C143-04C2-4182-A188-C00D98A37CA6}">
      <dgm:prSet phldrT="[Текст]"/>
      <dgm:spPr/>
      <dgm:t>
        <a:bodyPr/>
        <a:lstStyle/>
        <a:p>
          <a:r>
            <a:rPr lang="ru-RU" dirty="0" smtClean="0"/>
            <a:t>Составление  плана  дальнейшей работы</a:t>
          </a:r>
          <a:endParaRPr lang="ru-RU" dirty="0"/>
        </a:p>
      </dgm:t>
    </dgm:pt>
    <dgm:pt modelId="{6157BE0D-890C-4938-B9E9-98B187F82374}" type="parTrans" cxnId="{723A6AF0-D710-4106-A153-B5864A6362D4}">
      <dgm:prSet/>
      <dgm:spPr/>
      <dgm:t>
        <a:bodyPr/>
        <a:lstStyle/>
        <a:p>
          <a:endParaRPr lang="ru-RU"/>
        </a:p>
      </dgm:t>
    </dgm:pt>
    <dgm:pt modelId="{1AAA6FDE-0FCA-4DF2-8278-4D47F7812183}" type="sibTrans" cxnId="{723A6AF0-D710-4106-A153-B5864A6362D4}">
      <dgm:prSet/>
      <dgm:spPr/>
      <dgm:t>
        <a:bodyPr/>
        <a:lstStyle/>
        <a:p>
          <a:endParaRPr lang="ru-RU"/>
        </a:p>
      </dgm:t>
    </dgm:pt>
    <dgm:pt modelId="{36A15D07-5EA1-4230-93BB-9A4A0FE9BCF7}" type="pres">
      <dgm:prSet presAssocID="{D8022B28-9A7C-4EDC-99EE-30F799C2C15C}" presName="Name0" presStyleCnt="0">
        <dgm:presLayoutVars>
          <dgm:dir/>
          <dgm:resizeHandles val="exact"/>
        </dgm:presLayoutVars>
      </dgm:prSet>
      <dgm:spPr/>
    </dgm:pt>
    <dgm:pt modelId="{A18EFBE6-F028-4908-928D-E25D86E9BFA7}" type="pres">
      <dgm:prSet presAssocID="{5317DC90-292F-48D5-AF04-8EE63CDA80A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487B62-EE3A-4457-A15C-E16C93107904}" type="pres">
      <dgm:prSet presAssocID="{20D466B3-AB27-4649-9305-C67D17188A8C}" presName="sibTrans" presStyleLbl="sibTrans2D1" presStyleIdx="0" presStyleCnt="2"/>
      <dgm:spPr/>
      <dgm:t>
        <a:bodyPr/>
        <a:lstStyle/>
        <a:p>
          <a:endParaRPr lang="ru-RU"/>
        </a:p>
      </dgm:t>
    </dgm:pt>
    <dgm:pt modelId="{2E76DA0A-7C3D-4C01-96B3-350FCEA4F81A}" type="pres">
      <dgm:prSet presAssocID="{20D466B3-AB27-4649-9305-C67D17188A8C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CA7F3B1B-29AB-4DF1-B88B-327AF6C87BBC}" type="pres">
      <dgm:prSet presAssocID="{495B0505-EA1D-4144-A329-4C07E079564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98D473-A814-408C-A388-63D3452026E0}" type="pres">
      <dgm:prSet presAssocID="{1B6B47E5-1C73-41CA-81AC-8F868DDCDA1F}" presName="sibTrans" presStyleLbl="sibTrans2D1" presStyleIdx="1" presStyleCnt="2"/>
      <dgm:spPr/>
      <dgm:t>
        <a:bodyPr/>
        <a:lstStyle/>
        <a:p>
          <a:endParaRPr lang="ru-RU"/>
        </a:p>
      </dgm:t>
    </dgm:pt>
    <dgm:pt modelId="{F4D5E86A-F221-44DB-B6D4-72898D549151}" type="pres">
      <dgm:prSet presAssocID="{1B6B47E5-1C73-41CA-81AC-8F868DDCDA1F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29240B8E-3F10-4D35-AA05-279F1672F8BD}" type="pres">
      <dgm:prSet presAssocID="{87A5C143-04C2-4182-A188-C00D98A37CA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822DC17-4A43-4E7E-833E-1BF0360BCE49}" type="presOf" srcId="{87A5C143-04C2-4182-A188-C00D98A37CA6}" destId="{29240B8E-3F10-4D35-AA05-279F1672F8BD}" srcOrd="0" destOrd="0" presId="urn:microsoft.com/office/officeart/2005/8/layout/process1"/>
    <dgm:cxn modelId="{4CBE1DA6-54AA-4C16-AFBC-BA952F319136}" srcId="{D8022B28-9A7C-4EDC-99EE-30F799C2C15C}" destId="{495B0505-EA1D-4144-A329-4C07E0795647}" srcOrd="1" destOrd="0" parTransId="{22EF79BB-81A5-48B6-8A65-29A51F50EA72}" sibTransId="{1B6B47E5-1C73-41CA-81AC-8F868DDCDA1F}"/>
    <dgm:cxn modelId="{FF98A7BE-8B6E-44FF-AC73-FAA48C97CFAA}" type="presOf" srcId="{1B6B47E5-1C73-41CA-81AC-8F868DDCDA1F}" destId="{6598D473-A814-408C-A388-63D3452026E0}" srcOrd="0" destOrd="0" presId="urn:microsoft.com/office/officeart/2005/8/layout/process1"/>
    <dgm:cxn modelId="{AE110817-F60C-4629-A4C6-46F8645CC2FB}" type="presOf" srcId="{495B0505-EA1D-4144-A329-4C07E0795647}" destId="{CA7F3B1B-29AB-4DF1-B88B-327AF6C87BBC}" srcOrd="0" destOrd="0" presId="urn:microsoft.com/office/officeart/2005/8/layout/process1"/>
    <dgm:cxn modelId="{EAFCBE41-462A-4DCB-8302-F9756E1AD969}" type="presOf" srcId="{20D466B3-AB27-4649-9305-C67D17188A8C}" destId="{2E76DA0A-7C3D-4C01-96B3-350FCEA4F81A}" srcOrd="1" destOrd="0" presId="urn:microsoft.com/office/officeart/2005/8/layout/process1"/>
    <dgm:cxn modelId="{68AB3ACD-D517-4022-AF74-2DDDBCE4E915}" type="presOf" srcId="{1B6B47E5-1C73-41CA-81AC-8F868DDCDA1F}" destId="{F4D5E86A-F221-44DB-B6D4-72898D549151}" srcOrd="1" destOrd="0" presId="urn:microsoft.com/office/officeart/2005/8/layout/process1"/>
    <dgm:cxn modelId="{CEBB3D6E-CEC2-4395-BDBD-D01559898C51}" type="presOf" srcId="{5317DC90-292F-48D5-AF04-8EE63CDA80AE}" destId="{A18EFBE6-F028-4908-928D-E25D86E9BFA7}" srcOrd="0" destOrd="0" presId="urn:microsoft.com/office/officeart/2005/8/layout/process1"/>
    <dgm:cxn modelId="{9FBA6099-3B08-4ABB-B5CD-F90AEA1EC73B}" srcId="{D8022B28-9A7C-4EDC-99EE-30F799C2C15C}" destId="{5317DC90-292F-48D5-AF04-8EE63CDA80AE}" srcOrd="0" destOrd="0" parTransId="{53CDB6F0-8DE6-40EE-85BB-10A564E05153}" sibTransId="{20D466B3-AB27-4649-9305-C67D17188A8C}"/>
    <dgm:cxn modelId="{8A9FA944-9D31-434D-9310-732D7E0DA2D9}" type="presOf" srcId="{D8022B28-9A7C-4EDC-99EE-30F799C2C15C}" destId="{36A15D07-5EA1-4230-93BB-9A4A0FE9BCF7}" srcOrd="0" destOrd="0" presId="urn:microsoft.com/office/officeart/2005/8/layout/process1"/>
    <dgm:cxn modelId="{723A6AF0-D710-4106-A153-B5864A6362D4}" srcId="{D8022B28-9A7C-4EDC-99EE-30F799C2C15C}" destId="{87A5C143-04C2-4182-A188-C00D98A37CA6}" srcOrd="2" destOrd="0" parTransId="{6157BE0D-890C-4938-B9E9-98B187F82374}" sibTransId="{1AAA6FDE-0FCA-4DF2-8278-4D47F7812183}"/>
    <dgm:cxn modelId="{6DCD43B9-0EA5-4092-8ACD-0FD468BC5DB7}" type="presOf" srcId="{20D466B3-AB27-4649-9305-C67D17188A8C}" destId="{3D487B62-EE3A-4457-A15C-E16C93107904}" srcOrd="0" destOrd="0" presId="urn:microsoft.com/office/officeart/2005/8/layout/process1"/>
    <dgm:cxn modelId="{DCDBB67E-2F4C-4F2C-AC3D-DD90CEDAA267}" type="presParOf" srcId="{36A15D07-5EA1-4230-93BB-9A4A0FE9BCF7}" destId="{A18EFBE6-F028-4908-928D-E25D86E9BFA7}" srcOrd="0" destOrd="0" presId="urn:microsoft.com/office/officeart/2005/8/layout/process1"/>
    <dgm:cxn modelId="{1158FDE1-1649-49FD-B9F4-2C4A3402EE4C}" type="presParOf" srcId="{36A15D07-5EA1-4230-93BB-9A4A0FE9BCF7}" destId="{3D487B62-EE3A-4457-A15C-E16C93107904}" srcOrd="1" destOrd="0" presId="urn:microsoft.com/office/officeart/2005/8/layout/process1"/>
    <dgm:cxn modelId="{F098822D-E1C7-4806-8A56-13DDC12A54C0}" type="presParOf" srcId="{3D487B62-EE3A-4457-A15C-E16C93107904}" destId="{2E76DA0A-7C3D-4C01-96B3-350FCEA4F81A}" srcOrd="0" destOrd="0" presId="urn:microsoft.com/office/officeart/2005/8/layout/process1"/>
    <dgm:cxn modelId="{949F9212-1789-4AEC-9603-8372DE6E955D}" type="presParOf" srcId="{36A15D07-5EA1-4230-93BB-9A4A0FE9BCF7}" destId="{CA7F3B1B-29AB-4DF1-B88B-327AF6C87BBC}" srcOrd="2" destOrd="0" presId="urn:microsoft.com/office/officeart/2005/8/layout/process1"/>
    <dgm:cxn modelId="{504E6010-9CEC-4504-8B10-D39BD264462C}" type="presParOf" srcId="{36A15D07-5EA1-4230-93BB-9A4A0FE9BCF7}" destId="{6598D473-A814-408C-A388-63D3452026E0}" srcOrd="3" destOrd="0" presId="urn:microsoft.com/office/officeart/2005/8/layout/process1"/>
    <dgm:cxn modelId="{46582D10-7C8C-4C05-932C-46FCDF3F9621}" type="presParOf" srcId="{6598D473-A814-408C-A388-63D3452026E0}" destId="{F4D5E86A-F221-44DB-B6D4-72898D549151}" srcOrd="0" destOrd="0" presId="urn:microsoft.com/office/officeart/2005/8/layout/process1"/>
    <dgm:cxn modelId="{450BC169-8A82-4B42-A743-096E1C3B4B78}" type="presParOf" srcId="{36A15D07-5EA1-4230-93BB-9A4A0FE9BCF7}" destId="{29240B8E-3F10-4D35-AA05-279F1672F8BD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216F8990-2DD5-43CD-A668-74E2BCBD1EB3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4DBA03F-DD56-4DA7-9100-D25B66CA8014}">
      <dgm:prSet phldrT="[Текст]"/>
      <dgm:spPr/>
      <dgm:t>
        <a:bodyPr/>
        <a:lstStyle/>
        <a:p>
          <a:r>
            <a:rPr lang="ru-RU" dirty="0" smtClean="0"/>
            <a:t>работа над пропущенным материалом</a:t>
          </a:r>
          <a:endParaRPr lang="ru-RU" dirty="0"/>
        </a:p>
      </dgm:t>
    </dgm:pt>
    <dgm:pt modelId="{3183AC6B-F781-47BF-B397-129DF678F4E9}" type="parTrans" cxnId="{6D6A46F2-4D00-409D-AA36-B91B7594957B}">
      <dgm:prSet/>
      <dgm:spPr/>
      <dgm:t>
        <a:bodyPr/>
        <a:lstStyle/>
        <a:p>
          <a:endParaRPr lang="ru-RU"/>
        </a:p>
      </dgm:t>
    </dgm:pt>
    <dgm:pt modelId="{9ECCFD71-E6A5-4088-A53D-A2CAAC1E37E5}" type="sibTrans" cxnId="{6D6A46F2-4D00-409D-AA36-B91B7594957B}">
      <dgm:prSet/>
      <dgm:spPr/>
      <dgm:t>
        <a:bodyPr/>
        <a:lstStyle/>
        <a:p>
          <a:endParaRPr lang="ru-RU"/>
        </a:p>
      </dgm:t>
    </dgm:pt>
    <dgm:pt modelId="{9E5612E3-87E9-4DAF-8A3C-AD8808C457CB}">
      <dgm:prSet phldrT="[Текст]"/>
      <dgm:spPr/>
      <dgm:t>
        <a:bodyPr/>
        <a:lstStyle/>
        <a:p>
          <a:r>
            <a:rPr lang="ru-RU" dirty="0" smtClean="0"/>
            <a:t>подготовка к восприятию нового материала</a:t>
          </a:r>
          <a:endParaRPr lang="ru-RU" dirty="0"/>
        </a:p>
      </dgm:t>
    </dgm:pt>
    <dgm:pt modelId="{28F87BBE-99EE-4AAC-8C49-E317962E23DA}" type="parTrans" cxnId="{8B40C43C-0402-4CB4-A5C6-CF7742EDBDFD}">
      <dgm:prSet/>
      <dgm:spPr/>
      <dgm:t>
        <a:bodyPr/>
        <a:lstStyle/>
        <a:p>
          <a:endParaRPr lang="ru-RU"/>
        </a:p>
      </dgm:t>
    </dgm:pt>
    <dgm:pt modelId="{D4852DB3-1A66-4872-8223-6C181BE40272}" type="sibTrans" cxnId="{8B40C43C-0402-4CB4-A5C6-CF7742EDBDFD}">
      <dgm:prSet/>
      <dgm:spPr/>
      <dgm:t>
        <a:bodyPr/>
        <a:lstStyle/>
        <a:p>
          <a:endParaRPr lang="ru-RU"/>
        </a:p>
      </dgm:t>
    </dgm:pt>
    <dgm:pt modelId="{EB9CB4E2-C24B-42E1-9B68-67A338B06252}">
      <dgm:prSet phldrT="[Текст]"/>
      <dgm:spPr/>
      <dgm:t>
        <a:bodyPr/>
        <a:lstStyle/>
        <a:p>
          <a:r>
            <a:rPr lang="ru-RU" dirty="0" smtClean="0"/>
            <a:t>преодоление пробелов в навыках учебного труда </a:t>
          </a:r>
          <a:endParaRPr lang="ru-RU" dirty="0"/>
        </a:p>
      </dgm:t>
    </dgm:pt>
    <dgm:pt modelId="{5542CAE1-BCB3-43B3-BF2F-FC8D9600572C}" type="parTrans" cxnId="{EBE69B17-C704-4C2E-A347-C61C2FAF6251}">
      <dgm:prSet/>
      <dgm:spPr/>
      <dgm:t>
        <a:bodyPr/>
        <a:lstStyle/>
        <a:p>
          <a:endParaRPr lang="ru-RU"/>
        </a:p>
      </dgm:t>
    </dgm:pt>
    <dgm:pt modelId="{808C287E-47CE-41E4-A2C5-CDAD9386C67B}" type="sibTrans" cxnId="{EBE69B17-C704-4C2E-A347-C61C2FAF6251}">
      <dgm:prSet/>
      <dgm:spPr/>
      <dgm:t>
        <a:bodyPr/>
        <a:lstStyle/>
        <a:p>
          <a:endParaRPr lang="ru-RU"/>
        </a:p>
      </dgm:t>
    </dgm:pt>
    <dgm:pt modelId="{AF0491E2-4278-4040-9CA2-77F52DCAFBC3}">
      <dgm:prSet/>
      <dgm:spPr/>
      <dgm:t>
        <a:bodyPr/>
        <a:lstStyle/>
        <a:p>
          <a:r>
            <a:rPr lang="ru-RU" dirty="0" smtClean="0"/>
            <a:t>усвоение алгоритмов решения задач</a:t>
          </a:r>
          <a:endParaRPr lang="ru-RU" dirty="0"/>
        </a:p>
      </dgm:t>
    </dgm:pt>
    <dgm:pt modelId="{8B046FCC-C6F8-40ED-962D-ED9405A5AA05}" type="parTrans" cxnId="{6E3464F4-F98D-4FE4-9B86-086F6EBD3F9D}">
      <dgm:prSet/>
      <dgm:spPr/>
      <dgm:t>
        <a:bodyPr/>
        <a:lstStyle/>
        <a:p>
          <a:endParaRPr lang="ru-RU"/>
        </a:p>
      </dgm:t>
    </dgm:pt>
    <dgm:pt modelId="{74CF659B-7FAA-4442-8561-CA441BA39A02}" type="sibTrans" cxnId="{6E3464F4-F98D-4FE4-9B86-086F6EBD3F9D}">
      <dgm:prSet/>
      <dgm:spPr/>
      <dgm:t>
        <a:bodyPr/>
        <a:lstStyle/>
        <a:p>
          <a:endParaRPr lang="ru-RU"/>
        </a:p>
      </dgm:t>
    </dgm:pt>
    <dgm:pt modelId="{9CB1290D-4CC4-462D-A228-5F561C649C4A}">
      <dgm:prSet/>
      <dgm:spPr/>
      <dgm:t>
        <a:bodyPr/>
        <a:lstStyle/>
        <a:p>
          <a:r>
            <a:rPr lang="ru-RU" dirty="0" smtClean="0"/>
            <a:t>упражнения в повышении темпа учебной работы</a:t>
          </a:r>
          <a:endParaRPr lang="ru-RU" dirty="0"/>
        </a:p>
      </dgm:t>
    </dgm:pt>
    <dgm:pt modelId="{93CF93C1-035E-4E23-86F0-17E3D577C1BE}" type="parTrans" cxnId="{E1F75114-A9D8-4A9A-A95A-86F639A0FDBF}">
      <dgm:prSet/>
      <dgm:spPr/>
      <dgm:t>
        <a:bodyPr/>
        <a:lstStyle/>
        <a:p>
          <a:endParaRPr lang="ru-RU"/>
        </a:p>
      </dgm:t>
    </dgm:pt>
    <dgm:pt modelId="{996482E1-0295-4066-81B7-67B3726D7908}" type="sibTrans" cxnId="{E1F75114-A9D8-4A9A-A95A-86F639A0FDBF}">
      <dgm:prSet/>
      <dgm:spPr/>
      <dgm:t>
        <a:bodyPr/>
        <a:lstStyle/>
        <a:p>
          <a:endParaRPr lang="ru-RU"/>
        </a:p>
      </dgm:t>
    </dgm:pt>
    <dgm:pt modelId="{237693EB-4671-42FF-9B99-0BE15892A1FA}">
      <dgm:prSet/>
      <dgm:spPr/>
      <dgm:t>
        <a:bodyPr/>
        <a:lstStyle/>
        <a:p>
          <a:r>
            <a:rPr lang="ru-RU" dirty="0" smtClean="0"/>
            <a:t>специальная тренировка внимания, мышления, памяти и т.д.</a:t>
          </a:r>
          <a:endParaRPr lang="ru-RU" dirty="0"/>
        </a:p>
      </dgm:t>
    </dgm:pt>
    <dgm:pt modelId="{4465ABD5-7487-4605-9D4B-068F8721EDDB}" type="parTrans" cxnId="{B3B06B46-6921-41ED-86D7-CAAA6474987E}">
      <dgm:prSet/>
      <dgm:spPr/>
      <dgm:t>
        <a:bodyPr/>
        <a:lstStyle/>
        <a:p>
          <a:endParaRPr lang="ru-RU"/>
        </a:p>
      </dgm:t>
    </dgm:pt>
    <dgm:pt modelId="{0650BAC6-9F1C-4B42-AABA-C921D5301CC3}" type="sibTrans" cxnId="{B3B06B46-6921-41ED-86D7-CAAA6474987E}">
      <dgm:prSet/>
      <dgm:spPr/>
      <dgm:t>
        <a:bodyPr/>
        <a:lstStyle/>
        <a:p>
          <a:endParaRPr lang="ru-RU"/>
        </a:p>
      </dgm:t>
    </dgm:pt>
    <dgm:pt modelId="{98CE83A0-83C9-4DC4-9520-9D083833BDEA}">
      <dgm:prSet/>
      <dgm:spPr/>
      <dgm:t>
        <a:bodyPr/>
        <a:lstStyle/>
        <a:p>
          <a:r>
            <a:rPr lang="ru-RU" dirty="0" smtClean="0"/>
            <a:t>развитие навыков самоконтроля </a:t>
          </a:r>
          <a:endParaRPr lang="ru-RU" dirty="0"/>
        </a:p>
      </dgm:t>
    </dgm:pt>
    <dgm:pt modelId="{A0CB0032-F0F7-48D7-86C0-9FC30658BADC}" type="parTrans" cxnId="{4220228E-FA6F-4139-A332-B4463ED5533C}">
      <dgm:prSet/>
      <dgm:spPr/>
      <dgm:t>
        <a:bodyPr/>
        <a:lstStyle/>
        <a:p>
          <a:endParaRPr lang="ru-RU"/>
        </a:p>
      </dgm:t>
    </dgm:pt>
    <dgm:pt modelId="{51A90BEF-9A30-46EC-8E71-9DE97C3480CA}" type="sibTrans" cxnId="{4220228E-FA6F-4139-A332-B4463ED5533C}">
      <dgm:prSet/>
      <dgm:spPr/>
      <dgm:t>
        <a:bodyPr/>
        <a:lstStyle/>
        <a:p>
          <a:endParaRPr lang="ru-RU"/>
        </a:p>
      </dgm:t>
    </dgm:pt>
    <dgm:pt modelId="{F2A0EB22-6BB3-4AAF-A2A1-91F9B21556A4}" type="pres">
      <dgm:prSet presAssocID="{216F8990-2DD5-43CD-A668-74E2BCBD1EB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8859FCFB-0700-406F-89A0-5A74941725E9}" type="pres">
      <dgm:prSet presAssocID="{216F8990-2DD5-43CD-A668-74E2BCBD1EB3}" presName="Name1" presStyleCnt="0"/>
      <dgm:spPr/>
    </dgm:pt>
    <dgm:pt modelId="{32BDDD6B-2C80-4779-95E1-38476A3868B9}" type="pres">
      <dgm:prSet presAssocID="{216F8990-2DD5-43CD-A668-74E2BCBD1EB3}" presName="cycle" presStyleCnt="0"/>
      <dgm:spPr/>
    </dgm:pt>
    <dgm:pt modelId="{44499621-C5B2-4878-904C-88E06C327013}" type="pres">
      <dgm:prSet presAssocID="{216F8990-2DD5-43CD-A668-74E2BCBD1EB3}" presName="srcNode" presStyleLbl="node1" presStyleIdx="0" presStyleCnt="7"/>
      <dgm:spPr/>
    </dgm:pt>
    <dgm:pt modelId="{48468B78-1740-43B9-BD47-3DB6A3D3B4F6}" type="pres">
      <dgm:prSet presAssocID="{216F8990-2DD5-43CD-A668-74E2BCBD1EB3}" presName="conn" presStyleLbl="parChTrans1D2" presStyleIdx="0" presStyleCnt="1"/>
      <dgm:spPr/>
      <dgm:t>
        <a:bodyPr/>
        <a:lstStyle/>
        <a:p>
          <a:endParaRPr lang="ru-RU"/>
        </a:p>
      </dgm:t>
    </dgm:pt>
    <dgm:pt modelId="{62E281F7-0FB2-4C0F-9723-07B3FCDC3B45}" type="pres">
      <dgm:prSet presAssocID="{216F8990-2DD5-43CD-A668-74E2BCBD1EB3}" presName="extraNode" presStyleLbl="node1" presStyleIdx="0" presStyleCnt="7"/>
      <dgm:spPr/>
    </dgm:pt>
    <dgm:pt modelId="{C7620C35-1225-4027-A045-B7A288D282B1}" type="pres">
      <dgm:prSet presAssocID="{216F8990-2DD5-43CD-A668-74E2BCBD1EB3}" presName="dstNode" presStyleLbl="node1" presStyleIdx="0" presStyleCnt="7"/>
      <dgm:spPr/>
    </dgm:pt>
    <dgm:pt modelId="{E51CD583-7FF7-410A-8EED-7BDF53375C59}" type="pres">
      <dgm:prSet presAssocID="{54DBA03F-DD56-4DA7-9100-D25B66CA8014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3B2543-CAC7-4B12-9880-EB1FDDCD838D}" type="pres">
      <dgm:prSet presAssocID="{54DBA03F-DD56-4DA7-9100-D25B66CA8014}" presName="accent_1" presStyleCnt="0"/>
      <dgm:spPr/>
    </dgm:pt>
    <dgm:pt modelId="{8320A662-081F-4CFC-9956-A3BD97B74A34}" type="pres">
      <dgm:prSet presAssocID="{54DBA03F-DD56-4DA7-9100-D25B66CA8014}" presName="accentRepeatNode" presStyleLbl="solidFgAcc1" presStyleIdx="0" presStyleCnt="7" custLinFactNeighborX="6099" custLinFactNeighborY="-6060"/>
      <dgm:spPr/>
    </dgm:pt>
    <dgm:pt modelId="{565FC20B-CADA-4124-9F61-50CE07418C29}" type="pres">
      <dgm:prSet presAssocID="{9E5612E3-87E9-4DAF-8A3C-AD8808C457CB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81322E-C1E9-461D-A882-4A67E15B5B16}" type="pres">
      <dgm:prSet presAssocID="{9E5612E3-87E9-4DAF-8A3C-AD8808C457CB}" presName="accent_2" presStyleCnt="0"/>
      <dgm:spPr/>
    </dgm:pt>
    <dgm:pt modelId="{E1054C21-06FA-4F08-AEC6-FC85A1D166B5}" type="pres">
      <dgm:prSet presAssocID="{9E5612E3-87E9-4DAF-8A3C-AD8808C457CB}" presName="accentRepeatNode" presStyleLbl="solidFgAcc1" presStyleIdx="1" presStyleCnt="7"/>
      <dgm:spPr/>
    </dgm:pt>
    <dgm:pt modelId="{61C5273F-DAD3-4619-8E02-17D0AAA6F2E6}" type="pres">
      <dgm:prSet presAssocID="{EB9CB4E2-C24B-42E1-9B68-67A338B06252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A2145E-E2A7-4913-A208-E36BF5E8CBF5}" type="pres">
      <dgm:prSet presAssocID="{EB9CB4E2-C24B-42E1-9B68-67A338B06252}" presName="accent_3" presStyleCnt="0"/>
      <dgm:spPr/>
    </dgm:pt>
    <dgm:pt modelId="{311AD740-1914-4A6C-9DDB-2A414F6EA318}" type="pres">
      <dgm:prSet presAssocID="{EB9CB4E2-C24B-42E1-9B68-67A338B06252}" presName="accentRepeatNode" presStyleLbl="solidFgAcc1" presStyleIdx="2" presStyleCnt="7"/>
      <dgm:spPr/>
    </dgm:pt>
    <dgm:pt modelId="{2C0A830D-6743-4DB8-8E8E-7A2B49B7E892}" type="pres">
      <dgm:prSet presAssocID="{AF0491E2-4278-4040-9CA2-77F52DCAFBC3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706001-31C0-48ED-B0F5-3568E1B96624}" type="pres">
      <dgm:prSet presAssocID="{AF0491E2-4278-4040-9CA2-77F52DCAFBC3}" presName="accent_4" presStyleCnt="0"/>
      <dgm:spPr/>
    </dgm:pt>
    <dgm:pt modelId="{CE76FE3A-285E-4678-84AF-089A1D6C29B7}" type="pres">
      <dgm:prSet presAssocID="{AF0491E2-4278-4040-9CA2-77F52DCAFBC3}" presName="accentRepeatNode" presStyleLbl="solidFgAcc1" presStyleIdx="3" presStyleCnt="7"/>
      <dgm:spPr/>
    </dgm:pt>
    <dgm:pt modelId="{791D0515-D423-47F7-ACE3-ADAAC6DF73E1}" type="pres">
      <dgm:prSet presAssocID="{9CB1290D-4CC4-462D-A228-5F561C649C4A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8D6345-C8F7-40FB-87F0-2A4C86F22407}" type="pres">
      <dgm:prSet presAssocID="{9CB1290D-4CC4-462D-A228-5F561C649C4A}" presName="accent_5" presStyleCnt="0"/>
      <dgm:spPr/>
    </dgm:pt>
    <dgm:pt modelId="{3E1C3ADF-669B-4693-8890-0592F104FDB3}" type="pres">
      <dgm:prSet presAssocID="{9CB1290D-4CC4-462D-A228-5F561C649C4A}" presName="accentRepeatNode" presStyleLbl="solidFgAcc1" presStyleIdx="4" presStyleCnt="7"/>
      <dgm:spPr/>
    </dgm:pt>
    <dgm:pt modelId="{C4FBE2CB-3814-48F2-8219-FB1578E45DF6}" type="pres">
      <dgm:prSet presAssocID="{237693EB-4671-42FF-9B99-0BE15892A1FA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134956-1E37-45DB-9DB9-0563DE0FCB7B}" type="pres">
      <dgm:prSet presAssocID="{237693EB-4671-42FF-9B99-0BE15892A1FA}" presName="accent_6" presStyleCnt="0"/>
      <dgm:spPr/>
    </dgm:pt>
    <dgm:pt modelId="{C54BB2F1-20EB-4301-A934-74284B385A6D}" type="pres">
      <dgm:prSet presAssocID="{237693EB-4671-42FF-9B99-0BE15892A1FA}" presName="accentRepeatNode" presStyleLbl="solidFgAcc1" presStyleIdx="5" presStyleCnt="7"/>
      <dgm:spPr/>
    </dgm:pt>
    <dgm:pt modelId="{E0521B40-3087-4DDE-A30E-C49CE4514BB0}" type="pres">
      <dgm:prSet presAssocID="{98CE83A0-83C9-4DC4-9520-9D083833BDEA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BC79F6-8BF2-4EE5-BC7B-FCBF4E6AFE86}" type="pres">
      <dgm:prSet presAssocID="{98CE83A0-83C9-4DC4-9520-9D083833BDEA}" presName="accent_7" presStyleCnt="0"/>
      <dgm:spPr/>
    </dgm:pt>
    <dgm:pt modelId="{7BCD6BD6-2C6F-4439-A015-5553EB58047F}" type="pres">
      <dgm:prSet presAssocID="{98CE83A0-83C9-4DC4-9520-9D083833BDEA}" presName="accentRepeatNode" presStyleLbl="solidFgAcc1" presStyleIdx="6" presStyleCnt="7"/>
      <dgm:spPr/>
    </dgm:pt>
  </dgm:ptLst>
  <dgm:cxnLst>
    <dgm:cxn modelId="{4220228E-FA6F-4139-A332-B4463ED5533C}" srcId="{216F8990-2DD5-43CD-A668-74E2BCBD1EB3}" destId="{98CE83A0-83C9-4DC4-9520-9D083833BDEA}" srcOrd="6" destOrd="0" parTransId="{A0CB0032-F0F7-48D7-86C0-9FC30658BADC}" sibTransId="{51A90BEF-9A30-46EC-8E71-9DE97C3480CA}"/>
    <dgm:cxn modelId="{A7D10160-ABF2-493B-818A-5794E6E44533}" type="presOf" srcId="{EB9CB4E2-C24B-42E1-9B68-67A338B06252}" destId="{61C5273F-DAD3-4619-8E02-17D0AAA6F2E6}" srcOrd="0" destOrd="0" presId="urn:microsoft.com/office/officeart/2008/layout/VerticalCurvedList"/>
    <dgm:cxn modelId="{B3B06B46-6921-41ED-86D7-CAAA6474987E}" srcId="{216F8990-2DD5-43CD-A668-74E2BCBD1EB3}" destId="{237693EB-4671-42FF-9B99-0BE15892A1FA}" srcOrd="5" destOrd="0" parTransId="{4465ABD5-7487-4605-9D4B-068F8721EDDB}" sibTransId="{0650BAC6-9F1C-4B42-AABA-C921D5301CC3}"/>
    <dgm:cxn modelId="{6E3464F4-F98D-4FE4-9B86-086F6EBD3F9D}" srcId="{216F8990-2DD5-43CD-A668-74E2BCBD1EB3}" destId="{AF0491E2-4278-4040-9CA2-77F52DCAFBC3}" srcOrd="3" destOrd="0" parTransId="{8B046FCC-C6F8-40ED-962D-ED9405A5AA05}" sibTransId="{74CF659B-7FAA-4442-8561-CA441BA39A02}"/>
    <dgm:cxn modelId="{AB83961D-5A68-4C31-8749-2D105C9A9CF7}" type="presOf" srcId="{237693EB-4671-42FF-9B99-0BE15892A1FA}" destId="{C4FBE2CB-3814-48F2-8219-FB1578E45DF6}" srcOrd="0" destOrd="0" presId="urn:microsoft.com/office/officeart/2008/layout/VerticalCurvedList"/>
    <dgm:cxn modelId="{EBE69B17-C704-4C2E-A347-C61C2FAF6251}" srcId="{216F8990-2DD5-43CD-A668-74E2BCBD1EB3}" destId="{EB9CB4E2-C24B-42E1-9B68-67A338B06252}" srcOrd="2" destOrd="0" parTransId="{5542CAE1-BCB3-43B3-BF2F-FC8D9600572C}" sibTransId="{808C287E-47CE-41E4-A2C5-CDAD9386C67B}"/>
    <dgm:cxn modelId="{4F961EC7-7DED-476F-9C38-1D1A47237BAE}" type="presOf" srcId="{9CB1290D-4CC4-462D-A228-5F561C649C4A}" destId="{791D0515-D423-47F7-ACE3-ADAAC6DF73E1}" srcOrd="0" destOrd="0" presId="urn:microsoft.com/office/officeart/2008/layout/VerticalCurvedList"/>
    <dgm:cxn modelId="{E1F75114-A9D8-4A9A-A95A-86F639A0FDBF}" srcId="{216F8990-2DD5-43CD-A668-74E2BCBD1EB3}" destId="{9CB1290D-4CC4-462D-A228-5F561C649C4A}" srcOrd="4" destOrd="0" parTransId="{93CF93C1-035E-4E23-86F0-17E3D577C1BE}" sibTransId="{996482E1-0295-4066-81B7-67B3726D7908}"/>
    <dgm:cxn modelId="{1B9CD15F-481B-4CBE-9CD1-FD31F64FA089}" type="presOf" srcId="{9ECCFD71-E6A5-4088-A53D-A2CAAC1E37E5}" destId="{48468B78-1740-43B9-BD47-3DB6A3D3B4F6}" srcOrd="0" destOrd="0" presId="urn:microsoft.com/office/officeart/2008/layout/VerticalCurvedList"/>
    <dgm:cxn modelId="{6D6A46F2-4D00-409D-AA36-B91B7594957B}" srcId="{216F8990-2DD5-43CD-A668-74E2BCBD1EB3}" destId="{54DBA03F-DD56-4DA7-9100-D25B66CA8014}" srcOrd="0" destOrd="0" parTransId="{3183AC6B-F781-47BF-B397-129DF678F4E9}" sibTransId="{9ECCFD71-E6A5-4088-A53D-A2CAAC1E37E5}"/>
    <dgm:cxn modelId="{8C76087A-CB6D-4CB4-BFD6-FC7191C9861A}" type="presOf" srcId="{216F8990-2DD5-43CD-A668-74E2BCBD1EB3}" destId="{F2A0EB22-6BB3-4AAF-A2A1-91F9B21556A4}" srcOrd="0" destOrd="0" presId="urn:microsoft.com/office/officeart/2008/layout/VerticalCurvedList"/>
    <dgm:cxn modelId="{4635432E-F4C9-47B7-A24A-78C1DC08710A}" type="presOf" srcId="{98CE83A0-83C9-4DC4-9520-9D083833BDEA}" destId="{E0521B40-3087-4DDE-A30E-C49CE4514BB0}" srcOrd="0" destOrd="0" presId="urn:microsoft.com/office/officeart/2008/layout/VerticalCurvedList"/>
    <dgm:cxn modelId="{8B40C43C-0402-4CB4-A5C6-CF7742EDBDFD}" srcId="{216F8990-2DD5-43CD-A668-74E2BCBD1EB3}" destId="{9E5612E3-87E9-4DAF-8A3C-AD8808C457CB}" srcOrd="1" destOrd="0" parTransId="{28F87BBE-99EE-4AAC-8C49-E317962E23DA}" sibTransId="{D4852DB3-1A66-4872-8223-6C181BE40272}"/>
    <dgm:cxn modelId="{0D07D286-2ED0-48C3-8EFD-DCD7850F5E8C}" type="presOf" srcId="{9E5612E3-87E9-4DAF-8A3C-AD8808C457CB}" destId="{565FC20B-CADA-4124-9F61-50CE07418C29}" srcOrd="0" destOrd="0" presId="urn:microsoft.com/office/officeart/2008/layout/VerticalCurvedList"/>
    <dgm:cxn modelId="{3265F770-4F34-49D7-A12B-9D02F14DF980}" type="presOf" srcId="{AF0491E2-4278-4040-9CA2-77F52DCAFBC3}" destId="{2C0A830D-6743-4DB8-8E8E-7A2B49B7E892}" srcOrd="0" destOrd="0" presId="urn:microsoft.com/office/officeart/2008/layout/VerticalCurvedList"/>
    <dgm:cxn modelId="{A7F9C8E2-6730-47D0-AF1F-2F098C63B316}" type="presOf" srcId="{54DBA03F-DD56-4DA7-9100-D25B66CA8014}" destId="{E51CD583-7FF7-410A-8EED-7BDF53375C59}" srcOrd="0" destOrd="0" presId="urn:microsoft.com/office/officeart/2008/layout/VerticalCurvedList"/>
    <dgm:cxn modelId="{7EC58742-C5DF-449E-905B-6B139A3F688E}" type="presParOf" srcId="{F2A0EB22-6BB3-4AAF-A2A1-91F9B21556A4}" destId="{8859FCFB-0700-406F-89A0-5A74941725E9}" srcOrd="0" destOrd="0" presId="urn:microsoft.com/office/officeart/2008/layout/VerticalCurvedList"/>
    <dgm:cxn modelId="{2608F94B-FF7C-427B-94FF-7B33B8174FA2}" type="presParOf" srcId="{8859FCFB-0700-406F-89A0-5A74941725E9}" destId="{32BDDD6B-2C80-4779-95E1-38476A3868B9}" srcOrd="0" destOrd="0" presId="urn:microsoft.com/office/officeart/2008/layout/VerticalCurvedList"/>
    <dgm:cxn modelId="{A8CD4195-8A40-48EC-943B-97868DF8FC1F}" type="presParOf" srcId="{32BDDD6B-2C80-4779-95E1-38476A3868B9}" destId="{44499621-C5B2-4878-904C-88E06C327013}" srcOrd="0" destOrd="0" presId="urn:microsoft.com/office/officeart/2008/layout/VerticalCurvedList"/>
    <dgm:cxn modelId="{6CD52B4C-A0E9-423E-B462-8738701ECF2A}" type="presParOf" srcId="{32BDDD6B-2C80-4779-95E1-38476A3868B9}" destId="{48468B78-1740-43B9-BD47-3DB6A3D3B4F6}" srcOrd="1" destOrd="0" presId="urn:microsoft.com/office/officeart/2008/layout/VerticalCurvedList"/>
    <dgm:cxn modelId="{006DCA04-F18D-4919-93FE-338CAB0454EB}" type="presParOf" srcId="{32BDDD6B-2C80-4779-95E1-38476A3868B9}" destId="{62E281F7-0FB2-4C0F-9723-07B3FCDC3B45}" srcOrd="2" destOrd="0" presId="urn:microsoft.com/office/officeart/2008/layout/VerticalCurvedList"/>
    <dgm:cxn modelId="{A8A444D8-334B-4D7D-BDA3-E86AA7A1ECF3}" type="presParOf" srcId="{32BDDD6B-2C80-4779-95E1-38476A3868B9}" destId="{C7620C35-1225-4027-A045-B7A288D282B1}" srcOrd="3" destOrd="0" presId="urn:microsoft.com/office/officeart/2008/layout/VerticalCurvedList"/>
    <dgm:cxn modelId="{46BC2BBD-0C4D-4841-96F4-253B4DFC0C53}" type="presParOf" srcId="{8859FCFB-0700-406F-89A0-5A74941725E9}" destId="{E51CD583-7FF7-410A-8EED-7BDF53375C59}" srcOrd="1" destOrd="0" presId="urn:microsoft.com/office/officeart/2008/layout/VerticalCurvedList"/>
    <dgm:cxn modelId="{33A4C1EB-BEE9-4043-8935-7BDDDF49146A}" type="presParOf" srcId="{8859FCFB-0700-406F-89A0-5A74941725E9}" destId="{F33B2543-CAC7-4B12-9880-EB1FDDCD838D}" srcOrd="2" destOrd="0" presId="urn:microsoft.com/office/officeart/2008/layout/VerticalCurvedList"/>
    <dgm:cxn modelId="{B20B0547-B589-45DC-80C0-C63CFE40DED3}" type="presParOf" srcId="{F33B2543-CAC7-4B12-9880-EB1FDDCD838D}" destId="{8320A662-081F-4CFC-9956-A3BD97B74A34}" srcOrd="0" destOrd="0" presId="urn:microsoft.com/office/officeart/2008/layout/VerticalCurvedList"/>
    <dgm:cxn modelId="{74C4E399-20C3-4C59-8F1F-1C16E2221945}" type="presParOf" srcId="{8859FCFB-0700-406F-89A0-5A74941725E9}" destId="{565FC20B-CADA-4124-9F61-50CE07418C29}" srcOrd="3" destOrd="0" presId="urn:microsoft.com/office/officeart/2008/layout/VerticalCurvedList"/>
    <dgm:cxn modelId="{04205CC7-5DB1-4382-8490-AEC2D05A83D8}" type="presParOf" srcId="{8859FCFB-0700-406F-89A0-5A74941725E9}" destId="{FF81322E-C1E9-461D-A882-4A67E15B5B16}" srcOrd="4" destOrd="0" presId="urn:microsoft.com/office/officeart/2008/layout/VerticalCurvedList"/>
    <dgm:cxn modelId="{2DD62315-F090-4EB9-9B2B-46ADFE30FD27}" type="presParOf" srcId="{FF81322E-C1E9-461D-A882-4A67E15B5B16}" destId="{E1054C21-06FA-4F08-AEC6-FC85A1D166B5}" srcOrd="0" destOrd="0" presId="urn:microsoft.com/office/officeart/2008/layout/VerticalCurvedList"/>
    <dgm:cxn modelId="{F96853C2-86E3-49A6-84FA-97A68131F431}" type="presParOf" srcId="{8859FCFB-0700-406F-89A0-5A74941725E9}" destId="{61C5273F-DAD3-4619-8E02-17D0AAA6F2E6}" srcOrd="5" destOrd="0" presId="urn:microsoft.com/office/officeart/2008/layout/VerticalCurvedList"/>
    <dgm:cxn modelId="{4D0ACC2E-F22C-4F27-AB7D-FBEA73354EE3}" type="presParOf" srcId="{8859FCFB-0700-406F-89A0-5A74941725E9}" destId="{88A2145E-E2A7-4913-A208-E36BF5E8CBF5}" srcOrd="6" destOrd="0" presId="urn:microsoft.com/office/officeart/2008/layout/VerticalCurvedList"/>
    <dgm:cxn modelId="{C43AB2DB-5B0A-4EBE-9911-BE31E0417E2B}" type="presParOf" srcId="{88A2145E-E2A7-4913-A208-E36BF5E8CBF5}" destId="{311AD740-1914-4A6C-9DDB-2A414F6EA318}" srcOrd="0" destOrd="0" presId="urn:microsoft.com/office/officeart/2008/layout/VerticalCurvedList"/>
    <dgm:cxn modelId="{A3A56F95-641F-4EA6-9153-C62BBFEBEA84}" type="presParOf" srcId="{8859FCFB-0700-406F-89A0-5A74941725E9}" destId="{2C0A830D-6743-4DB8-8E8E-7A2B49B7E892}" srcOrd="7" destOrd="0" presId="urn:microsoft.com/office/officeart/2008/layout/VerticalCurvedList"/>
    <dgm:cxn modelId="{30217C8A-2A3B-446E-928A-26B89B6006BA}" type="presParOf" srcId="{8859FCFB-0700-406F-89A0-5A74941725E9}" destId="{42706001-31C0-48ED-B0F5-3568E1B96624}" srcOrd="8" destOrd="0" presId="urn:microsoft.com/office/officeart/2008/layout/VerticalCurvedList"/>
    <dgm:cxn modelId="{AD7AF107-CE0B-41E6-BDD0-2C3D62BE3D32}" type="presParOf" srcId="{42706001-31C0-48ED-B0F5-3568E1B96624}" destId="{CE76FE3A-285E-4678-84AF-089A1D6C29B7}" srcOrd="0" destOrd="0" presId="urn:microsoft.com/office/officeart/2008/layout/VerticalCurvedList"/>
    <dgm:cxn modelId="{5C50CF8C-737F-4D6C-AE7F-17D346F95971}" type="presParOf" srcId="{8859FCFB-0700-406F-89A0-5A74941725E9}" destId="{791D0515-D423-47F7-ACE3-ADAAC6DF73E1}" srcOrd="9" destOrd="0" presId="urn:microsoft.com/office/officeart/2008/layout/VerticalCurvedList"/>
    <dgm:cxn modelId="{AFDC80D7-A37F-42DA-A96C-36E1309B6D5D}" type="presParOf" srcId="{8859FCFB-0700-406F-89A0-5A74941725E9}" destId="{598D6345-C8F7-40FB-87F0-2A4C86F22407}" srcOrd="10" destOrd="0" presId="urn:microsoft.com/office/officeart/2008/layout/VerticalCurvedList"/>
    <dgm:cxn modelId="{D1040FAF-F724-47B2-8FA6-DBB1BA725542}" type="presParOf" srcId="{598D6345-C8F7-40FB-87F0-2A4C86F22407}" destId="{3E1C3ADF-669B-4693-8890-0592F104FDB3}" srcOrd="0" destOrd="0" presId="urn:microsoft.com/office/officeart/2008/layout/VerticalCurvedList"/>
    <dgm:cxn modelId="{FA0510E3-B71F-43BD-AA9B-9F9E10CA0C13}" type="presParOf" srcId="{8859FCFB-0700-406F-89A0-5A74941725E9}" destId="{C4FBE2CB-3814-48F2-8219-FB1578E45DF6}" srcOrd="11" destOrd="0" presId="urn:microsoft.com/office/officeart/2008/layout/VerticalCurvedList"/>
    <dgm:cxn modelId="{DA633069-11BD-4417-9336-8F0DCAEA2664}" type="presParOf" srcId="{8859FCFB-0700-406F-89A0-5A74941725E9}" destId="{72134956-1E37-45DB-9DB9-0563DE0FCB7B}" srcOrd="12" destOrd="0" presId="urn:microsoft.com/office/officeart/2008/layout/VerticalCurvedList"/>
    <dgm:cxn modelId="{348E5D9B-EAE9-4647-AEDB-E1FD2269AE63}" type="presParOf" srcId="{72134956-1E37-45DB-9DB9-0563DE0FCB7B}" destId="{C54BB2F1-20EB-4301-A934-74284B385A6D}" srcOrd="0" destOrd="0" presId="urn:microsoft.com/office/officeart/2008/layout/VerticalCurvedList"/>
    <dgm:cxn modelId="{5AE87DD6-6302-46B7-A089-2A6BA546D7EC}" type="presParOf" srcId="{8859FCFB-0700-406F-89A0-5A74941725E9}" destId="{E0521B40-3087-4DDE-A30E-C49CE4514BB0}" srcOrd="13" destOrd="0" presId="urn:microsoft.com/office/officeart/2008/layout/VerticalCurvedList"/>
    <dgm:cxn modelId="{92284315-622D-4B27-A8F7-A5EA45B13BCD}" type="presParOf" srcId="{8859FCFB-0700-406F-89A0-5A74941725E9}" destId="{C1BC79F6-8BF2-4EE5-BC7B-FCBF4E6AFE86}" srcOrd="14" destOrd="0" presId="urn:microsoft.com/office/officeart/2008/layout/VerticalCurvedList"/>
    <dgm:cxn modelId="{5D7BF836-B813-4E59-AC0B-1E63318533EB}" type="presParOf" srcId="{C1BC79F6-8BF2-4EE5-BC7B-FCBF4E6AFE86}" destId="{7BCD6BD6-2C6F-4439-A015-5553EB58047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30946FA-95FC-4C41-8B4D-C38666C6E07D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4E6746E2-557C-4229-8054-CFCC4776A109}">
      <dgm:prSet phldrT="[Текст]"/>
      <dgm:spPr/>
      <dgm:t>
        <a:bodyPr/>
        <a:lstStyle/>
        <a:p>
          <a:r>
            <a:rPr lang="ru-RU" dirty="0" smtClean="0"/>
            <a:t>Модель организации процесса индивидуального обучения</a:t>
          </a:r>
          <a:endParaRPr lang="ru-RU" dirty="0"/>
        </a:p>
      </dgm:t>
    </dgm:pt>
    <dgm:pt modelId="{2E2E2A5C-5E66-4D48-BD94-D5D93008427F}" type="parTrans" cxnId="{C68ED6B1-2C45-4A22-896D-A481948C2B8A}">
      <dgm:prSet/>
      <dgm:spPr/>
      <dgm:t>
        <a:bodyPr/>
        <a:lstStyle/>
        <a:p>
          <a:endParaRPr lang="ru-RU"/>
        </a:p>
      </dgm:t>
    </dgm:pt>
    <dgm:pt modelId="{B6B63F0D-797E-4CCD-A275-D1FACDDDE178}" type="sibTrans" cxnId="{C68ED6B1-2C45-4A22-896D-A481948C2B8A}">
      <dgm:prSet/>
      <dgm:spPr/>
      <dgm:t>
        <a:bodyPr/>
        <a:lstStyle/>
        <a:p>
          <a:endParaRPr lang="ru-RU"/>
        </a:p>
      </dgm:t>
    </dgm:pt>
    <dgm:pt modelId="{F38352CB-F4FE-45D6-BEAF-0E23BD03E541}">
      <dgm:prSet phldrT="[Текст]"/>
      <dgm:spPr/>
      <dgm:t>
        <a:bodyPr/>
        <a:lstStyle/>
        <a:p>
          <a:r>
            <a:rPr lang="ru-RU" dirty="0" smtClean="0"/>
            <a:t>Учитель-ученик</a:t>
          </a:r>
          <a:endParaRPr lang="ru-RU" dirty="0"/>
        </a:p>
      </dgm:t>
    </dgm:pt>
    <dgm:pt modelId="{7C8EF3C4-F145-4046-B530-BD12C166632F}" type="parTrans" cxnId="{078EBA89-8D64-4B50-A88C-B611452600B6}">
      <dgm:prSet/>
      <dgm:spPr/>
      <dgm:t>
        <a:bodyPr/>
        <a:lstStyle/>
        <a:p>
          <a:endParaRPr lang="ru-RU"/>
        </a:p>
      </dgm:t>
    </dgm:pt>
    <dgm:pt modelId="{6734471C-B905-4B5C-9D1E-6F668D3FACF9}" type="sibTrans" cxnId="{078EBA89-8D64-4B50-A88C-B611452600B6}">
      <dgm:prSet/>
      <dgm:spPr/>
      <dgm:t>
        <a:bodyPr/>
        <a:lstStyle/>
        <a:p>
          <a:endParaRPr lang="ru-RU"/>
        </a:p>
      </dgm:t>
    </dgm:pt>
    <dgm:pt modelId="{D35296D2-32FB-4F05-8BE9-43B918F98884}">
      <dgm:prSet phldrT="[Текст]"/>
      <dgm:spPr/>
      <dgm:t>
        <a:bodyPr/>
        <a:lstStyle/>
        <a:p>
          <a:r>
            <a:rPr lang="ru-RU" dirty="0" smtClean="0"/>
            <a:t>Ученик - книга (компьютер)</a:t>
          </a:r>
          <a:endParaRPr lang="ru-RU" dirty="0"/>
        </a:p>
      </dgm:t>
    </dgm:pt>
    <dgm:pt modelId="{D69526F0-6DEC-4588-B46F-6E0F8D0D9220}" type="parTrans" cxnId="{582DB1E2-EE17-43A0-A72A-265F3493918B}">
      <dgm:prSet/>
      <dgm:spPr/>
      <dgm:t>
        <a:bodyPr/>
        <a:lstStyle/>
        <a:p>
          <a:endParaRPr lang="ru-RU"/>
        </a:p>
      </dgm:t>
    </dgm:pt>
    <dgm:pt modelId="{F9B0FF0D-1FBB-4344-BD81-8109979AAAEC}" type="sibTrans" cxnId="{582DB1E2-EE17-43A0-A72A-265F3493918B}">
      <dgm:prSet/>
      <dgm:spPr/>
      <dgm:t>
        <a:bodyPr/>
        <a:lstStyle/>
        <a:p>
          <a:endParaRPr lang="ru-RU"/>
        </a:p>
      </dgm:t>
    </dgm:pt>
    <dgm:pt modelId="{2D2F6524-D728-4569-AE05-6D43CF00432E}">
      <dgm:prSet phldrT="[Текст]"/>
      <dgm:spPr/>
      <dgm:t>
        <a:bodyPr/>
        <a:lstStyle/>
        <a:p>
          <a:r>
            <a:rPr lang="ru-RU" dirty="0" smtClean="0"/>
            <a:t>Ученик-ученик</a:t>
          </a:r>
        </a:p>
        <a:p>
          <a:endParaRPr lang="ru-RU" dirty="0"/>
        </a:p>
      </dgm:t>
    </dgm:pt>
    <dgm:pt modelId="{18B4B413-8355-419F-BDCC-7116EBD5E067}" type="parTrans" cxnId="{41A52896-3461-4130-8A0F-345165169056}">
      <dgm:prSet/>
      <dgm:spPr/>
      <dgm:t>
        <a:bodyPr/>
        <a:lstStyle/>
        <a:p>
          <a:endParaRPr lang="ru-RU"/>
        </a:p>
      </dgm:t>
    </dgm:pt>
    <dgm:pt modelId="{DDF011DC-B7AE-4381-A5F0-E20ACE1AA69A}" type="sibTrans" cxnId="{41A52896-3461-4130-8A0F-345165169056}">
      <dgm:prSet/>
      <dgm:spPr/>
      <dgm:t>
        <a:bodyPr/>
        <a:lstStyle/>
        <a:p>
          <a:endParaRPr lang="ru-RU"/>
        </a:p>
      </dgm:t>
    </dgm:pt>
    <dgm:pt modelId="{5A17C886-34EA-4397-AB8E-54E751A03CD7}" type="pres">
      <dgm:prSet presAssocID="{630946FA-95FC-4C41-8B4D-C38666C6E07D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CB02ADA-C1CE-4F9B-B1C2-E20AC81C1AD2}" type="pres">
      <dgm:prSet presAssocID="{4E6746E2-557C-4229-8054-CFCC4776A109}" presName="root1" presStyleCnt="0"/>
      <dgm:spPr/>
      <dgm:t>
        <a:bodyPr/>
        <a:lstStyle/>
        <a:p>
          <a:endParaRPr lang="ru-RU"/>
        </a:p>
      </dgm:t>
    </dgm:pt>
    <dgm:pt modelId="{CEE7E846-6D03-4E46-9102-109910C630B1}" type="pres">
      <dgm:prSet presAssocID="{4E6746E2-557C-4229-8054-CFCC4776A109}" presName="LevelOneTextNode" presStyleLbl="node0" presStyleIdx="0" presStyleCnt="1" custAng="5400000" custScaleX="107679" custScaleY="93443" custLinFactX="-22936" custLinFactNeighborX="-100000" custLinFactNeighborY="48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F726D34-005E-4DD2-8BC4-3BC5B250F548}" type="pres">
      <dgm:prSet presAssocID="{4E6746E2-557C-4229-8054-CFCC4776A109}" presName="level2hierChild" presStyleCnt="0"/>
      <dgm:spPr/>
      <dgm:t>
        <a:bodyPr/>
        <a:lstStyle/>
        <a:p>
          <a:endParaRPr lang="ru-RU"/>
        </a:p>
      </dgm:t>
    </dgm:pt>
    <dgm:pt modelId="{F0E41005-3574-49E1-95E2-B433E38C82B3}" type="pres">
      <dgm:prSet presAssocID="{7C8EF3C4-F145-4046-B530-BD12C166632F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B1AE20C4-9A05-4E98-8932-004963313126}" type="pres">
      <dgm:prSet presAssocID="{7C8EF3C4-F145-4046-B530-BD12C166632F}" presName="connTx" presStyleLbl="parChTrans1D2" presStyleIdx="0" presStyleCnt="3"/>
      <dgm:spPr/>
      <dgm:t>
        <a:bodyPr/>
        <a:lstStyle/>
        <a:p>
          <a:endParaRPr lang="ru-RU"/>
        </a:p>
      </dgm:t>
    </dgm:pt>
    <dgm:pt modelId="{DBDE750C-DA95-4506-936A-60B8A74459B7}" type="pres">
      <dgm:prSet presAssocID="{F38352CB-F4FE-45D6-BEAF-0E23BD03E541}" presName="root2" presStyleCnt="0"/>
      <dgm:spPr/>
      <dgm:t>
        <a:bodyPr/>
        <a:lstStyle/>
        <a:p>
          <a:endParaRPr lang="ru-RU"/>
        </a:p>
      </dgm:t>
    </dgm:pt>
    <dgm:pt modelId="{FD2819AB-083B-420B-8C0E-15BB5713F819}" type="pres">
      <dgm:prSet presAssocID="{F38352CB-F4FE-45D6-BEAF-0E23BD03E541}" presName="LevelTwoTextNode" presStyleLbl="node2" presStyleIdx="0" presStyleCnt="3" custLinFactNeighborX="89491" custLinFactNeighborY="-4175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DEC94AC-EE68-4ADC-A500-DC8884DCBCDF}" type="pres">
      <dgm:prSet presAssocID="{F38352CB-F4FE-45D6-BEAF-0E23BD03E541}" presName="level3hierChild" presStyleCnt="0"/>
      <dgm:spPr/>
      <dgm:t>
        <a:bodyPr/>
        <a:lstStyle/>
        <a:p>
          <a:endParaRPr lang="ru-RU"/>
        </a:p>
      </dgm:t>
    </dgm:pt>
    <dgm:pt modelId="{8C7E423C-44FA-44D8-9539-CB6A75EDBFF0}" type="pres">
      <dgm:prSet presAssocID="{D69526F0-6DEC-4588-B46F-6E0F8D0D9220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A723F886-9897-46D2-A2E8-8431ACF810BE}" type="pres">
      <dgm:prSet presAssocID="{D69526F0-6DEC-4588-B46F-6E0F8D0D9220}" presName="connTx" presStyleLbl="parChTrans1D2" presStyleIdx="1" presStyleCnt="3"/>
      <dgm:spPr/>
      <dgm:t>
        <a:bodyPr/>
        <a:lstStyle/>
        <a:p>
          <a:endParaRPr lang="ru-RU"/>
        </a:p>
      </dgm:t>
    </dgm:pt>
    <dgm:pt modelId="{DBAA9597-D422-40E9-BEA8-FA42C7E12B07}" type="pres">
      <dgm:prSet presAssocID="{D35296D2-32FB-4F05-8BE9-43B918F98884}" presName="root2" presStyleCnt="0"/>
      <dgm:spPr/>
      <dgm:t>
        <a:bodyPr/>
        <a:lstStyle/>
        <a:p>
          <a:endParaRPr lang="ru-RU"/>
        </a:p>
      </dgm:t>
    </dgm:pt>
    <dgm:pt modelId="{37C2718B-8456-4C1C-8663-CDCB347B18FE}" type="pres">
      <dgm:prSet presAssocID="{D35296D2-32FB-4F05-8BE9-43B918F98884}" presName="LevelTwoTextNode" presStyleLbl="node2" presStyleIdx="1" presStyleCnt="3" custLinFactNeighborX="91033" custLinFactNeighborY="759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B1279CF-7DF6-426F-ACB1-9398C37D7464}" type="pres">
      <dgm:prSet presAssocID="{D35296D2-32FB-4F05-8BE9-43B918F98884}" presName="level3hierChild" presStyleCnt="0"/>
      <dgm:spPr/>
      <dgm:t>
        <a:bodyPr/>
        <a:lstStyle/>
        <a:p>
          <a:endParaRPr lang="ru-RU"/>
        </a:p>
      </dgm:t>
    </dgm:pt>
    <dgm:pt modelId="{521380A9-0352-4CB7-87B8-17DAB0F43482}" type="pres">
      <dgm:prSet presAssocID="{18B4B413-8355-419F-BDCC-7116EBD5E067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5F1A58D7-9610-46DE-8170-C7B8DA4CF053}" type="pres">
      <dgm:prSet presAssocID="{18B4B413-8355-419F-BDCC-7116EBD5E067}" presName="connTx" presStyleLbl="parChTrans1D2" presStyleIdx="2" presStyleCnt="3"/>
      <dgm:spPr/>
      <dgm:t>
        <a:bodyPr/>
        <a:lstStyle/>
        <a:p>
          <a:endParaRPr lang="ru-RU"/>
        </a:p>
      </dgm:t>
    </dgm:pt>
    <dgm:pt modelId="{80989CB7-C4D3-416E-A434-66B1255BE46E}" type="pres">
      <dgm:prSet presAssocID="{2D2F6524-D728-4569-AE05-6D43CF00432E}" presName="root2" presStyleCnt="0"/>
      <dgm:spPr/>
      <dgm:t>
        <a:bodyPr/>
        <a:lstStyle/>
        <a:p>
          <a:endParaRPr lang="ru-RU"/>
        </a:p>
      </dgm:t>
    </dgm:pt>
    <dgm:pt modelId="{8815F3C6-9355-4503-BA13-78CADED2B63F}" type="pres">
      <dgm:prSet presAssocID="{2D2F6524-D728-4569-AE05-6D43CF00432E}" presName="LevelTwoTextNode" presStyleLbl="node2" presStyleIdx="2" presStyleCnt="3" custScaleY="102106" custLinFactNeighborX="91419" custLinFactNeighborY="2150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2F01B79-99BB-4D25-BE69-8B5A1F5267E5}" type="pres">
      <dgm:prSet presAssocID="{2D2F6524-D728-4569-AE05-6D43CF00432E}" presName="level3hierChild" presStyleCnt="0"/>
      <dgm:spPr/>
      <dgm:t>
        <a:bodyPr/>
        <a:lstStyle/>
        <a:p>
          <a:endParaRPr lang="ru-RU"/>
        </a:p>
      </dgm:t>
    </dgm:pt>
  </dgm:ptLst>
  <dgm:cxnLst>
    <dgm:cxn modelId="{29B3D9B1-47AF-450F-9F1C-AC00443C8493}" type="presOf" srcId="{630946FA-95FC-4C41-8B4D-C38666C6E07D}" destId="{5A17C886-34EA-4397-AB8E-54E751A03CD7}" srcOrd="0" destOrd="0" presId="urn:microsoft.com/office/officeart/2008/layout/HorizontalMultiLevelHierarchy"/>
    <dgm:cxn modelId="{A6DD80BA-D00C-41B8-8AA0-0F40DF7BC326}" type="presOf" srcId="{7C8EF3C4-F145-4046-B530-BD12C166632F}" destId="{B1AE20C4-9A05-4E98-8932-004963313126}" srcOrd="1" destOrd="0" presId="urn:microsoft.com/office/officeart/2008/layout/HorizontalMultiLevelHierarchy"/>
    <dgm:cxn modelId="{56D2EB41-DB54-4CCA-96D9-C379A2E6C64A}" type="presOf" srcId="{4E6746E2-557C-4229-8054-CFCC4776A109}" destId="{CEE7E846-6D03-4E46-9102-109910C630B1}" srcOrd="0" destOrd="0" presId="urn:microsoft.com/office/officeart/2008/layout/HorizontalMultiLevelHierarchy"/>
    <dgm:cxn modelId="{DB4D8C10-CEDD-44FA-94FE-36F1A23F723F}" type="presOf" srcId="{18B4B413-8355-419F-BDCC-7116EBD5E067}" destId="{5F1A58D7-9610-46DE-8170-C7B8DA4CF053}" srcOrd="1" destOrd="0" presId="urn:microsoft.com/office/officeart/2008/layout/HorizontalMultiLevelHierarchy"/>
    <dgm:cxn modelId="{078EBA89-8D64-4B50-A88C-B611452600B6}" srcId="{4E6746E2-557C-4229-8054-CFCC4776A109}" destId="{F38352CB-F4FE-45D6-BEAF-0E23BD03E541}" srcOrd="0" destOrd="0" parTransId="{7C8EF3C4-F145-4046-B530-BD12C166632F}" sibTransId="{6734471C-B905-4B5C-9D1E-6F668D3FACF9}"/>
    <dgm:cxn modelId="{C68ED6B1-2C45-4A22-896D-A481948C2B8A}" srcId="{630946FA-95FC-4C41-8B4D-C38666C6E07D}" destId="{4E6746E2-557C-4229-8054-CFCC4776A109}" srcOrd="0" destOrd="0" parTransId="{2E2E2A5C-5E66-4D48-BD94-D5D93008427F}" sibTransId="{B6B63F0D-797E-4CCD-A275-D1FACDDDE178}"/>
    <dgm:cxn modelId="{840CC0D3-94B6-43DB-8BB6-7582F269DF2A}" type="presOf" srcId="{D35296D2-32FB-4F05-8BE9-43B918F98884}" destId="{37C2718B-8456-4C1C-8663-CDCB347B18FE}" srcOrd="0" destOrd="0" presId="urn:microsoft.com/office/officeart/2008/layout/HorizontalMultiLevelHierarchy"/>
    <dgm:cxn modelId="{8E312F48-D363-4E46-A9ED-E87A26C91690}" type="presOf" srcId="{F38352CB-F4FE-45D6-BEAF-0E23BD03E541}" destId="{FD2819AB-083B-420B-8C0E-15BB5713F819}" srcOrd="0" destOrd="0" presId="urn:microsoft.com/office/officeart/2008/layout/HorizontalMultiLevelHierarchy"/>
    <dgm:cxn modelId="{A1DFFB16-FAD7-4ACB-813C-F43338075592}" type="presOf" srcId="{18B4B413-8355-419F-BDCC-7116EBD5E067}" destId="{521380A9-0352-4CB7-87B8-17DAB0F43482}" srcOrd="0" destOrd="0" presId="urn:microsoft.com/office/officeart/2008/layout/HorizontalMultiLevelHierarchy"/>
    <dgm:cxn modelId="{9F328C87-6E5F-46CA-AE62-E67DA5EDE73A}" type="presOf" srcId="{D69526F0-6DEC-4588-B46F-6E0F8D0D9220}" destId="{A723F886-9897-46D2-A2E8-8431ACF810BE}" srcOrd="1" destOrd="0" presId="urn:microsoft.com/office/officeart/2008/layout/HorizontalMultiLevelHierarchy"/>
    <dgm:cxn modelId="{738D75BF-6E6E-4711-A868-AE4BE604FBA4}" type="presOf" srcId="{7C8EF3C4-F145-4046-B530-BD12C166632F}" destId="{F0E41005-3574-49E1-95E2-B433E38C82B3}" srcOrd="0" destOrd="0" presId="urn:microsoft.com/office/officeart/2008/layout/HorizontalMultiLevelHierarchy"/>
    <dgm:cxn modelId="{582DB1E2-EE17-43A0-A72A-265F3493918B}" srcId="{4E6746E2-557C-4229-8054-CFCC4776A109}" destId="{D35296D2-32FB-4F05-8BE9-43B918F98884}" srcOrd="1" destOrd="0" parTransId="{D69526F0-6DEC-4588-B46F-6E0F8D0D9220}" sibTransId="{F9B0FF0D-1FBB-4344-BD81-8109979AAAEC}"/>
    <dgm:cxn modelId="{B9E38998-7EC0-4ED6-B817-C629271F0971}" type="presOf" srcId="{D69526F0-6DEC-4588-B46F-6E0F8D0D9220}" destId="{8C7E423C-44FA-44D8-9539-CB6A75EDBFF0}" srcOrd="0" destOrd="0" presId="urn:microsoft.com/office/officeart/2008/layout/HorizontalMultiLevelHierarchy"/>
    <dgm:cxn modelId="{41A52896-3461-4130-8A0F-345165169056}" srcId="{4E6746E2-557C-4229-8054-CFCC4776A109}" destId="{2D2F6524-D728-4569-AE05-6D43CF00432E}" srcOrd="2" destOrd="0" parTransId="{18B4B413-8355-419F-BDCC-7116EBD5E067}" sibTransId="{DDF011DC-B7AE-4381-A5F0-E20ACE1AA69A}"/>
    <dgm:cxn modelId="{58CC471A-2824-449F-A785-0A0752346C12}" type="presOf" srcId="{2D2F6524-D728-4569-AE05-6D43CF00432E}" destId="{8815F3C6-9355-4503-BA13-78CADED2B63F}" srcOrd="0" destOrd="0" presId="urn:microsoft.com/office/officeart/2008/layout/HorizontalMultiLevelHierarchy"/>
    <dgm:cxn modelId="{1C34F323-FF6C-4C56-989B-5113D76AA80E}" type="presParOf" srcId="{5A17C886-34EA-4397-AB8E-54E751A03CD7}" destId="{7CB02ADA-C1CE-4F9B-B1C2-E20AC81C1AD2}" srcOrd="0" destOrd="0" presId="urn:microsoft.com/office/officeart/2008/layout/HorizontalMultiLevelHierarchy"/>
    <dgm:cxn modelId="{D18078FC-955E-4D65-987F-6809579BD47E}" type="presParOf" srcId="{7CB02ADA-C1CE-4F9B-B1C2-E20AC81C1AD2}" destId="{CEE7E846-6D03-4E46-9102-109910C630B1}" srcOrd="0" destOrd="0" presId="urn:microsoft.com/office/officeart/2008/layout/HorizontalMultiLevelHierarchy"/>
    <dgm:cxn modelId="{2C71F1E8-5397-46EE-B66E-7F2B7C60BAE4}" type="presParOf" srcId="{7CB02ADA-C1CE-4F9B-B1C2-E20AC81C1AD2}" destId="{3F726D34-005E-4DD2-8BC4-3BC5B250F548}" srcOrd="1" destOrd="0" presId="urn:microsoft.com/office/officeart/2008/layout/HorizontalMultiLevelHierarchy"/>
    <dgm:cxn modelId="{C721D452-AE0B-4B34-93E7-1A90AA4057BA}" type="presParOf" srcId="{3F726D34-005E-4DD2-8BC4-3BC5B250F548}" destId="{F0E41005-3574-49E1-95E2-B433E38C82B3}" srcOrd="0" destOrd="0" presId="urn:microsoft.com/office/officeart/2008/layout/HorizontalMultiLevelHierarchy"/>
    <dgm:cxn modelId="{7DEC70D8-26C0-4B62-834D-45588F0C786B}" type="presParOf" srcId="{F0E41005-3574-49E1-95E2-B433E38C82B3}" destId="{B1AE20C4-9A05-4E98-8932-004963313126}" srcOrd="0" destOrd="0" presId="urn:microsoft.com/office/officeart/2008/layout/HorizontalMultiLevelHierarchy"/>
    <dgm:cxn modelId="{5F0ED049-DA63-4503-B741-E3A2AC9F1485}" type="presParOf" srcId="{3F726D34-005E-4DD2-8BC4-3BC5B250F548}" destId="{DBDE750C-DA95-4506-936A-60B8A74459B7}" srcOrd="1" destOrd="0" presId="urn:microsoft.com/office/officeart/2008/layout/HorizontalMultiLevelHierarchy"/>
    <dgm:cxn modelId="{9F79D102-85A4-42B5-B81E-C2236C4D1DB1}" type="presParOf" srcId="{DBDE750C-DA95-4506-936A-60B8A74459B7}" destId="{FD2819AB-083B-420B-8C0E-15BB5713F819}" srcOrd="0" destOrd="0" presId="urn:microsoft.com/office/officeart/2008/layout/HorizontalMultiLevelHierarchy"/>
    <dgm:cxn modelId="{C58A3EBA-948A-4FDB-8AEC-B7CABE83BF08}" type="presParOf" srcId="{DBDE750C-DA95-4506-936A-60B8A74459B7}" destId="{EDEC94AC-EE68-4ADC-A500-DC8884DCBCDF}" srcOrd="1" destOrd="0" presId="urn:microsoft.com/office/officeart/2008/layout/HorizontalMultiLevelHierarchy"/>
    <dgm:cxn modelId="{CC5F8F02-08F3-4F03-8932-EBE2B89B6751}" type="presParOf" srcId="{3F726D34-005E-4DD2-8BC4-3BC5B250F548}" destId="{8C7E423C-44FA-44D8-9539-CB6A75EDBFF0}" srcOrd="2" destOrd="0" presId="urn:microsoft.com/office/officeart/2008/layout/HorizontalMultiLevelHierarchy"/>
    <dgm:cxn modelId="{66DC5411-DA23-4382-8F73-2DCEFADE65EA}" type="presParOf" srcId="{8C7E423C-44FA-44D8-9539-CB6A75EDBFF0}" destId="{A723F886-9897-46D2-A2E8-8431ACF810BE}" srcOrd="0" destOrd="0" presId="urn:microsoft.com/office/officeart/2008/layout/HorizontalMultiLevelHierarchy"/>
    <dgm:cxn modelId="{1A6D64DE-EAD5-4D79-A504-BF693C472531}" type="presParOf" srcId="{3F726D34-005E-4DD2-8BC4-3BC5B250F548}" destId="{DBAA9597-D422-40E9-BEA8-FA42C7E12B07}" srcOrd="3" destOrd="0" presId="urn:microsoft.com/office/officeart/2008/layout/HorizontalMultiLevelHierarchy"/>
    <dgm:cxn modelId="{8ABFCCEC-CE59-477D-8953-B6951E4BD990}" type="presParOf" srcId="{DBAA9597-D422-40E9-BEA8-FA42C7E12B07}" destId="{37C2718B-8456-4C1C-8663-CDCB347B18FE}" srcOrd="0" destOrd="0" presId="urn:microsoft.com/office/officeart/2008/layout/HorizontalMultiLevelHierarchy"/>
    <dgm:cxn modelId="{F93A020B-FBEA-477E-8F30-BAABF143629F}" type="presParOf" srcId="{DBAA9597-D422-40E9-BEA8-FA42C7E12B07}" destId="{3B1279CF-7DF6-426F-ACB1-9398C37D7464}" srcOrd="1" destOrd="0" presId="urn:microsoft.com/office/officeart/2008/layout/HorizontalMultiLevelHierarchy"/>
    <dgm:cxn modelId="{F9D98005-A9A6-4EC0-9CEB-E07980638179}" type="presParOf" srcId="{3F726D34-005E-4DD2-8BC4-3BC5B250F548}" destId="{521380A9-0352-4CB7-87B8-17DAB0F43482}" srcOrd="4" destOrd="0" presId="urn:microsoft.com/office/officeart/2008/layout/HorizontalMultiLevelHierarchy"/>
    <dgm:cxn modelId="{E8058EE9-3D85-4156-84E0-12CF0C1FB1B3}" type="presParOf" srcId="{521380A9-0352-4CB7-87B8-17DAB0F43482}" destId="{5F1A58D7-9610-46DE-8170-C7B8DA4CF053}" srcOrd="0" destOrd="0" presId="urn:microsoft.com/office/officeart/2008/layout/HorizontalMultiLevelHierarchy"/>
    <dgm:cxn modelId="{C7AF451E-3D75-42C8-8964-403CF4A913E1}" type="presParOf" srcId="{3F726D34-005E-4DD2-8BC4-3BC5B250F548}" destId="{80989CB7-C4D3-416E-A434-66B1255BE46E}" srcOrd="5" destOrd="0" presId="urn:microsoft.com/office/officeart/2008/layout/HorizontalMultiLevelHierarchy"/>
    <dgm:cxn modelId="{F39D2441-90AF-4A3B-BC50-9CB0237C11EE}" type="presParOf" srcId="{80989CB7-C4D3-416E-A434-66B1255BE46E}" destId="{8815F3C6-9355-4503-BA13-78CADED2B63F}" srcOrd="0" destOrd="0" presId="urn:microsoft.com/office/officeart/2008/layout/HorizontalMultiLevelHierarchy"/>
    <dgm:cxn modelId="{C2FD37C4-7973-4627-A781-86E25F582828}" type="presParOf" srcId="{80989CB7-C4D3-416E-A434-66B1255BE46E}" destId="{E2F01B79-99BB-4D25-BE69-8B5A1F5267E5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F06E1CDD-36B6-419E-8EF5-33A094F2BD2F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3EC6F86-A839-4571-BAC1-A466EB48EF6B}">
      <dgm:prSet phldrT="[Текст]"/>
      <dgm:spPr/>
      <dgm:t>
        <a:bodyPr/>
        <a:lstStyle/>
        <a:p>
          <a:r>
            <a:rPr lang="ru-RU" dirty="0" smtClean="0"/>
            <a:t>Технология педагогической поддержки О. С. </a:t>
          </a:r>
          <a:r>
            <a:rPr lang="ru-RU" dirty="0" err="1" smtClean="0"/>
            <a:t>Пгзмана</a:t>
          </a:r>
          <a:r>
            <a:rPr lang="ru-RU" dirty="0" smtClean="0"/>
            <a:t> </a:t>
          </a:r>
          <a:endParaRPr lang="ru-RU" dirty="0"/>
        </a:p>
      </dgm:t>
    </dgm:pt>
    <dgm:pt modelId="{C27EAB6E-D06E-4F72-A56D-6C62CEEE3EFB}" type="parTrans" cxnId="{36A8B0C5-8F51-4670-A02F-82CDD19B2413}">
      <dgm:prSet/>
      <dgm:spPr/>
      <dgm:t>
        <a:bodyPr/>
        <a:lstStyle/>
        <a:p>
          <a:endParaRPr lang="ru-RU"/>
        </a:p>
      </dgm:t>
    </dgm:pt>
    <dgm:pt modelId="{E43F6B3E-B927-44FC-9802-76FD1270F36C}" type="sibTrans" cxnId="{36A8B0C5-8F51-4670-A02F-82CDD19B2413}">
      <dgm:prSet/>
      <dgm:spPr/>
      <dgm:t>
        <a:bodyPr/>
        <a:lstStyle/>
        <a:p>
          <a:endParaRPr lang="ru-RU"/>
        </a:p>
      </dgm:t>
    </dgm:pt>
    <dgm:pt modelId="{BBB4AA9C-5F5A-4B9F-9464-EB33F62EF34E}">
      <dgm:prSet phldrT="[Текст]"/>
      <dgm:spPr/>
      <dgm:t>
        <a:bodyPr/>
        <a:lstStyle/>
        <a:p>
          <a:r>
            <a:rPr lang="ru-RU" dirty="0" smtClean="0"/>
            <a:t>Технология индивидуального обучения Ю.А. Макарова</a:t>
          </a:r>
          <a:endParaRPr lang="ru-RU" dirty="0"/>
        </a:p>
      </dgm:t>
    </dgm:pt>
    <dgm:pt modelId="{E157BD72-3B50-43FF-AACD-9A657A7A38D2}" type="parTrans" cxnId="{E6373ACE-4543-4F93-907D-634720863F36}">
      <dgm:prSet/>
      <dgm:spPr/>
      <dgm:t>
        <a:bodyPr/>
        <a:lstStyle/>
        <a:p>
          <a:endParaRPr lang="ru-RU"/>
        </a:p>
      </dgm:t>
    </dgm:pt>
    <dgm:pt modelId="{7180532F-7A27-493E-B882-891B379BC9B9}" type="sibTrans" cxnId="{E6373ACE-4543-4F93-907D-634720863F36}">
      <dgm:prSet/>
      <dgm:spPr/>
      <dgm:t>
        <a:bodyPr/>
        <a:lstStyle/>
        <a:p>
          <a:endParaRPr lang="ru-RU"/>
        </a:p>
      </dgm:t>
    </dgm:pt>
    <dgm:pt modelId="{3DF83C1A-DF05-48FE-9E92-B8C3B3B9D289}">
      <dgm:prSet phldrT="[Текст]"/>
      <dgm:spPr/>
      <dgm:t>
        <a:bodyPr/>
        <a:lstStyle/>
        <a:p>
          <a:r>
            <a:rPr lang="ru-RU" dirty="0" smtClean="0"/>
            <a:t>«Метод проектов» </a:t>
          </a:r>
          <a:endParaRPr lang="ru-RU" dirty="0"/>
        </a:p>
      </dgm:t>
    </dgm:pt>
    <dgm:pt modelId="{DD830BB7-E3F2-47C8-B8F4-C2D9C913B394}" type="parTrans" cxnId="{C52CAA06-862B-46D7-9880-7CFEE8764EED}">
      <dgm:prSet/>
      <dgm:spPr/>
      <dgm:t>
        <a:bodyPr/>
        <a:lstStyle/>
        <a:p>
          <a:endParaRPr lang="ru-RU"/>
        </a:p>
      </dgm:t>
    </dgm:pt>
    <dgm:pt modelId="{C14DBC47-2143-445A-9E26-E55A77BA7292}" type="sibTrans" cxnId="{C52CAA06-862B-46D7-9880-7CFEE8764EED}">
      <dgm:prSet/>
      <dgm:spPr/>
      <dgm:t>
        <a:bodyPr/>
        <a:lstStyle/>
        <a:p>
          <a:endParaRPr lang="ru-RU"/>
        </a:p>
      </dgm:t>
    </dgm:pt>
    <dgm:pt modelId="{CE87FC6A-424E-4189-A077-9459D7785C86}">
      <dgm:prSet/>
      <dgm:spPr/>
      <dgm:t>
        <a:bodyPr/>
        <a:lstStyle/>
        <a:p>
          <a:r>
            <a:rPr lang="ru-RU" dirty="0" smtClean="0"/>
            <a:t>План Трампа (широко применяемый в США) </a:t>
          </a:r>
          <a:endParaRPr lang="ru-RU" dirty="0"/>
        </a:p>
      </dgm:t>
    </dgm:pt>
    <dgm:pt modelId="{56FDCC46-6876-4373-8592-3C560CE3F521}" type="parTrans" cxnId="{55D3DDBC-A5F4-41B0-A46F-550D40CED1CB}">
      <dgm:prSet/>
      <dgm:spPr/>
      <dgm:t>
        <a:bodyPr/>
        <a:lstStyle/>
        <a:p>
          <a:endParaRPr lang="ru-RU"/>
        </a:p>
      </dgm:t>
    </dgm:pt>
    <dgm:pt modelId="{FE58F5C6-4F27-498C-931D-ED0D80CAE4C9}" type="sibTrans" cxnId="{55D3DDBC-A5F4-41B0-A46F-550D40CED1CB}">
      <dgm:prSet/>
      <dgm:spPr/>
      <dgm:t>
        <a:bodyPr/>
        <a:lstStyle/>
        <a:p>
          <a:endParaRPr lang="ru-RU"/>
        </a:p>
      </dgm:t>
    </dgm:pt>
    <dgm:pt modelId="{919216C9-ABEF-4C91-ADCD-7393CD4E41F5}">
      <dgm:prSet/>
      <dgm:spPr/>
      <dgm:t>
        <a:bodyPr/>
        <a:lstStyle/>
        <a:p>
          <a:r>
            <a:rPr lang="ru-RU" dirty="0" smtClean="0"/>
            <a:t>Система бригадно-</a:t>
          </a:r>
          <a:r>
            <a:rPr lang="ru-RU" dirty="0" err="1" smtClean="0"/>
            <a:t>индивидуалъного</a:t>
          </a:r>
          <a:r>
            <a:rPr lang="ru-RU" dirty="0" smtClean="0"/>
            <a:t> обучения разработана в 80-е гг. в университете Д. </a:t>
          </a:r>
          <a:r>
            <a:rPr lang="ru-RU" dirty="0" err="1" smtClean="0"/>
            <a:t>Гопкинса</a:t>
          </a:r>
          <a:r>
            <a:rPr lang="ru-RU" dirty="0" smtClean="0"/>
            <a:t> (США) </a:t>
          </a:r>
          <a:endParaRPr lang="ru-RU" dirty="0"/>
        </a:p>
      </dgm:t>
    </dgm:pt>
    <dgm:pt modelId="{E0AE8A1B-29E0-400B-82D8-B95812F868AF}" type="parTrans" cxnId="{BFFF2D5C-59A8-4EDA-8DD0-8752B16C9A6F}">
      <dgm:prSet/>
      <dgm:spPr/>
      <dgm:t>
        <a:bodyPr/>
        <a:lstStyle/>
        <a:p>
          <a:endParaRPr lang="ru-RU"/>
        </a:p>
      </dgm:t>
    </dgm:pt>
    <dgm:pt modelId="{0FF01EBD-EF12-4AB7-A517-68581DC963A8}" type="sibTrans" cxnId="{BFFF2D5C-59A8-4EDA-8DD0-8752B16C9A6F}">
      <dgm:prSet/>
      <dgm:spPr/>
      <dgm:t>
        <a:bodyPr/>
        <a:lstStyle/>
        <a:p>
          <a:endParaRPr lang="ru-RU"/>
        </a:p>
      </dgm:t>
    </dgm:pt>
    <dgm:pt modelId="{A93AC90B-8602-4D32-BF72-11F2BC9EBC13}" type="pres">
      <dgm:prSet presAssocID="{F06E1CDD-36B6-419E-8EF5-33A094F2BD2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9820CB4-72BB-4936-AC7A-070C48CD2870}" type="pres">
      <dgm:prSet presAssocID="{73EC6F86-A839-4571-BAC1-A466EB48EF6B}" presName="parentLin" presStyleCnt="0"/>
      <dgm:spPr/>
    </dgm:pt>
    <dgm:pt modelId="{064A8958-6279-41D9-AA5A-A4E63414E22E}" type="pres">
      <dgm:prSet presAssocID="{73EC6F86-A839-4571-BAC1-A466EB48EF6B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7B4B6658-4736-4681-ADC4-A4A7B00DB9A0}" type="pres">
      <dgm:prSet presAssocID="{73EC6F86-A839-4571-BAC1-A466EB48EF6B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DD5592-E2BE-40A0-986C-B0FE601FC4BE}" type="pres">
      <dgm:prSet presAssocID="{73EC6F86-A839-4571-BAC1-A466EB48EF6B}" presName="negativeSpace" presStyleCnt="0"/>
      <dgm:spPr/>
    </dgm:pt>
    <dgm:pt modelId="{31E04A7B-E639-4089-9B59-FABCFCB189D2}" type="pres">
      <dgm:prSet presAssocID="{73EC6F86-A839-4571-BAC1-A466EB48EF6B}" presName="childText" presStyleLbl="conFgAcc1" presStyleIdx="0" presStyleCnt="5">
        <dgm:presLayoutVars>
          <dgm:bulletEnabled val="1"/>
        </dgm:presLayoutVars>
      </dgm:prSet>
      <dgm:spPr/>
    </dgm:pt>
    <dgm:pt modelId="{4EE5380D-4E78-4E16-9C53-737E098C656F}" type="pres">
      <dgm:prSet presAssocID="{E43F6B3E-B927-44FC-9802-76FD1270F36C}" presName="spaceBetweenRectangles" presStyleCnt="0"/>
      <dgm:spPr/>
    </dgm:pt>
    <dgm:pt modelId="{5BB7EACA-CB72-4211-B1C2-A6E25C9AD3C1}" type="pres">
      <dgm:prSet presAssocID="{BBB4AA9C-5F5A-4B9F-9464-EB33F62EF34E}" presName="parentLin" presStyleCnt="0"/>
      <dgm:spPr/>
    </dgm:pt>
    <dgm:pt modelId="{B1BE094B-3B85-4F15-882B-E7F1DD88B4A6}" type="pres">
      <dgm:prSet presAssocID="{BBB4AA9C-5F5A-4B9F-9464-EB33F62EF34E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F9282453-B477-4EC5-BDD5-5017EE7FD7A9}" type="pres">
      <dgm:prSet presAssocID="{BBB4AA9C-5F5A-4B9F-9464-EB33F62EF34E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8F3BA4-9716-4F70-9424-A3F02F6DE6BA}" type="pres">
      <dgm:prSet presAssocID="{BBB4AA9C-5F5A-4B9F-9464-EB33F62EF34E}" presName="negativeSpace" presStyleCnt="0"/>
      <dgm:spPr/>
    </dgm:pt>
    <dgm:pt modelId="{DD589C3C-62B9-4663-8EB1-6ABB62588342}" type="pres">
      <dgm:prSet presAssocID="{BBB4AA9C-5F5A-4B9F-9464-EB33F62EF34E}" presName="childText" presStyleLbl="conFgAcc1" presStyleIdx="1" presStyleCnt="5">
        <dgm:presLayoutVars>
          <dgm:bulletEnabled val="1"/>
        </dgm:presLayoutVars>
      </dgm:prSet>
      <dgm:spPr/>
    </dgm:pt>
    <dgm:pt modelId="{01DB0304-D235-4DD4-836B-BA6E3C73C0A3}" type="pres">
      <dgm:prSet presAssocID="{7180532F-7A27-493E-B882-891B379BC9B9}" presName="spaceBetweenRectangles" presStyleCnt="0"/>
      <dgm:spPr/>
    </dgm:pt>
    <dgm:pt modelId="{E4B04CC6-60AA-4652-AAFE-9136D40E2479}" type="pres">
      <dgm:prSet presAssocID="{3DF83C1A-DF05-48FE-9E92-B8C3B3B9D289}" presName="parentLin" presStyleCnt="0"/>
      <dgm:spPr/>
    </dgm:pt>
    <dgm:pt modelId="{5A920F73-7D81-4D1F-81B3-5098EBB55906}" type="pres">
      <dgm:prSet presAssocID="{3DF83C1A-DF05-48FE-9E92-B8C3B3B9D289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3A0C7CFE-E5AE-457C-8A6B-15895AE53C7F}" type="pres">
      <dgm:prSet presAssocID="{3DF83C1A-DF05-48FE-9E92-B8C3B3B9D289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0684A8-66E9-417E-9736-D9C4857A74AD}" type="pres">
      <dgm:prSet presAssocID="{3DF83C1A-DF05-48FE-9E92-B8C3B3B9D289}" presName="negativeSpace" presStyleCnt="0"/>
      <dgm:spPr/>
    </dgm:pt>
    <dgm:pt modelId="{FC2D9273-E97E-4E3C-B47C-470FA415D694}" type="pres">
      <dgm:prSet presAssocID="{3DF83C1A-DF05-48FE-9E92-B8C3B3B9D289}" presName="childText" presStyleLbl="conFgAcc1" presStyleIdx="2" presStyleCnt="5">
        <dgm:presLayoutVars>
          <dgm:bulletEnabled val="1"/>
        </dgm:presLayoutVars>
      </dgm:prSet>
      <dgm:spPr/>
    </dgm:pt>
    <dgm:pt modelId="{57CE1DDF-74D7-4091-88C9-21D0D720E55F}" type="pres">
      <dgm:prSet presAssocID="{C14DBC47-2143-445A-9E26-E55A77BA7292}" presName="spaceBetweenRectangles" presStyleCnt="0"/>
      <dgm:spPr/>
    </dgm:pt>
    <dgm:pt modelId="{7988FB95-3DD2-4950-AF63-2B1EBE3614D0}" type="pres">
      <dgm:prSet presAssocID="{CE87FC6A-424E-4189-A077-9459D7785C86}" presName="parentLin" presStyleCnt="0"/>
      <dgm:spPr/>
    </dgm:pt>
    <dgm:pt modelId="{C014576A-87BA-4873-ADFD-A2F5B0CD2649}" type="pres">
      <dgm:prSet presAssocID="{CE87FC6A-424E-4189-A077-9459D7785C86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2D6D6F57-3259-4126-A9C1-91DA89233524}" type="pres">
      <dgm:prSet presAssocID="{CE87FC6A-424E-4189-A077-9459D7785C86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6692C1-A2F5-4FC7-A883-A7AE226AB61B}" type="pres">
      <dgm:prSet presAssocID="{CE87FC6A-424E-4189-A077-9459D7785C86}" presName="negativeSpace" presStyleCnt="0"/>
      <dgm:spPr/>
    </dgm:pt>
    <dgm:pt modelId="{71DA658D-FD99-459E-A853-03513D8593C4}" type="pres">
      <dgm:prSet presAssocID="{CE87FC6A-424E-4189-A077-9459D7785C86}" presName="childText" presStyleLbl="conFgAcc1" presStyleIdx="3" presStyleCnt="5">
        <dgm:presLayoutVars>
          <dgm:bulletEnabled val="1"/>
        </dgm:presLayoutVars>
      </dgm:prSet>
      <dgm:spPr/>
    </dgm:pt>
    <dgm:pt modelId="{A047AF21-1362-4E15-8FD0-68E05E6C1D41}" type="pres">
      <dgm:prSet presAssocID="{FE58F5C6-4F27-498C-931D-ED0D80CAE4C9}" presName="spaceBetweenRectangles" presStyleCnt="0"/>
      <dgm:spPr/>
    </dgm:pt>
    <dgm:pt modelId="{DB719DFD-6FD5-4894-BE1F-BDF3DA83E55C}" type="pres">
      <dgm:prSet presAssocID="{919216C9-ABEF-4C91-ADCD-7393CD4E41F5}" presName="parentLin" presStyleCnt="0"/>
      <dgm:spPr/>
    </dgm:pt>
    <dgm:pt modelId="{64EB9221-79CF-43A8-AB59-A315D2003DBC}" type="pres">
      <dgm:prSet presAssocID="{919216C9-ABEF-4C91-ADCD-7393CD4E41F5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60B79DFB-B965-465A-AD81-7126494E57FE}" type="pres">
      <dgm:prSet presAssocID="{919216C9-ABEF-4C91-ADCD-7393CD4E41F5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1A037E-FEF1-486E-A007-99AF12A93B1A}" type="pres">
      <dgm:prSet presAssocID="{919216C9-ABEF-4C91-ADCD-7393CD4E41F5}" presName="negativeSpace" presStyleCnt="0"/>
      <dgm:spPr/>
    </dgm:pt>
    <dgm:pt modelId="{7F722011-F4AA-42EE-90BA-2E286A3E6BD8}" type="pres">
      <dgm:prSet presAssocID="{919216C9-ABEF-4C91-ADCD-7393CD4E41F5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1E495734-45D3-4287-8B45-300363AA4B80}" type="presOf" srcId="{CE87FC6A-424E-4189-A077-9459D7785C86}" destId="{C014576A-87BA-4873-ADFD-A2F5B0CD2649}" srcOrd="0" destOrd="0" presId="urn:microsoft.com/office/officeart/2005/8/layout/list1"/>
    <dgm:cxn modelId="{065A4765-4564-4E37-BFB4-C2DC45F0DC01}" type="presOf" srcId="{CE87FC6A-424E-4189-A077-9459D7785C86}" destId="{2D6D6F57-3259-4126-A9C1-91DA89233524}" srcOrd="1" destOrd="0" presId="urn:microsoft.com/office/officeart/2005/8/layout/list1"/>
    <dgm:cxn modelId="{C8732E4D-A83A-430B-B5FA-D3362FBBCA9E}" type="presOf" srcId="{3DF83C1A-DF05-48FE-9E92-B8C3B3B9D289}" destId="{3A0C7CFE-E5AE-457C-8A6B-15895AE53C7F}" srcOrd="1" destOrd="0" presId="urn:microsoft.com/office/officeart/2005/8/layout/list1"/>
    <dgm:cxn modelId="{96CA66ED-5235-42CF-8DD9-5DAA7332368A}" type="presOf" srcId="{73EC6F86-A839-4571-BAC1-A466EB48EF6B}" destId="{7B4B6658-4736-4681-ADC4-A4A7B00DB9A0}" srcOrd="1" destOrd="0" presId="urn:microsoft.com/office/officeart/2005/8/layout/list1"/>
    <dgm:cxn modelId="{E6373ACE-4543-4F93-907D-634720863F36}" srcId="{F06E1CDD-36B6-419E-8EF5-33A094F2BD2F}" destId="{BBB4AA9C-5F5A-4B9F-9464-EB33F62EF34E}" srcOrd="1" destOrd="0" parTransId="{E157BD72-3B50-43FF-AACD-9A657A7A38D2}" sibTransId="{7180532F-7A27-493E-B882-891B379BC9B9}"/>
    <dgm:cxn modelId="{C6E13D07-5377-4F62-8A08-216078D2C2C2}" type="presOf" srcId="{73EC6F86-A839-4571-BAC1-A466EB48EF6B}" destId="{064A8958-6279-41D9-AA5A-A4E63414E22E}" srcOrd="0" destOrd="0" presId="urn:microsoft.com/office/officeart/2005/8/layout/list1"/>
    <dgm:cxn modelId="{67CE22CE-797E-41D6-A9B8-A40D3039F2AF}" type="presOf" srcId="{BBB4AA9C-5F5A-4B9F-9464-EB33F62EF34E}" destId="{B1BE094B-3B85-4F15-882B-E7F1DD88B4A6}" srcOrd="0" destOrd="0" presId="urn:microsoft.com/office/officeart/2005/8/layout/list1"/>
    <dgm:cxn modelId="{8DB3D837-3AA9-4288-B2A2-6EB3A166F5AF}" type="presOf" srcId="{919216C9-ABEF-4C91-ADCD-7393CD4E41F5}" destId="{60B79DFB-B965-465A-AD81-7126494E57FE}" srcOrd="1" destOrd="0" presId="urn:microsoft.com/office/officeart/2005/8/layout/list1"/>
    <dgm:cxn modelId="{BFFF2D5C-59A8-4EDA-8DD0-8752B16C9A6F}" srcId="{F06E1CDD-36B6-419E-8EF5-33A094F2BD2F}" destId="{919216C9-ABEF-4C91-ADCD-7393CD4E41F5}" srcOrd="4" destOrd="0" parTransId="{E0AE8A1B-29E0-400B-82D8-B95812F868AF}" sibTransId="{0FF01EBD-EF12-4AB7-A517-68581DC963A8}"/>
    <dgm:cxn modelId="{E28B50FB-B11C-44AB-A2A5-3308DF11C099}" type="presOf" srcId="{F06E1CDD-36B6-419E-8EF5-33A094F2BD2F}" destId="{A93AC90B-8602-4D32-BF72-11F2BC9EBC13}" srcOrd="0" destOrd="0" presId="urn:microsoft.com/office/officeart/2005/8/layout/list1"/>
    <dgm:cxn modelId="{34EC750E-429F-4A47-84A8-47894357E61F}" type="presOf" srcId="{919216C9-ABEF-4C91-ADCD-7393CD4E41F5}" destId="{64EB9221-79CF-43A8-AB59-A315D2003DBC}" srcOrd="0" destOrd="0" presId="urn:microsoft.com/office/officeart/2005/8/layout/list1"/>
    <dgm:cxn modelId="{36A8B0C5-8F51-4670-A02F-82CDD19B2413}" srcId="{F06E1CDD-36B6-419E-8EF5-33A094F2BD2F}" destId="{73EC6F86-A839-4571-BAC1-A466EB48EF6B}" srcOrd="0" destOrd="0" parTransId="{C27EAB6E-D06E-4F72-A56D-6C62CEEE3EFB}" sibTransId="{E43F6B3E-B927-44FC-9802-76FD1270F36C}"/>
    <dgm:cxn modelId="{C52CAA06-862B-46D7-9880-7CFEE8764EED}" srcId="{F06E1CDD-36B6-419E-8EF5-33A094F2BD2F}" destId="{3DF83C1A-DF05-48FE-9E92-B8C3B3B9D289}" srcOrd="2" destOrd="0" parTransId="{DD830BB7-E3F2-47C8-B8F4-C2D9C913B394}" sibTransId="{C14DBC47-2143-445A-9E26-E55A77BA7292}"/>
    <dgm:cxn modelId="{55D3DDBC-A5F4-41B0-A46F-550D40CED1CB}" srcId="{F06E1CDD-36B6-419E-8EF5-33A094F2BD2F}" destId="{CE87FC6A-424E-4189-A077-9459D7785C86}" srcOrd="3" destOrd="0" parTransId="{56FDCC46-6876-4373-8592-3C560CE3F521}" sibTransId="{FE58F5C6-4F27-498C-931D-ED0D80CAE4C9}"/>
    <dgm:cxn modelId="{19052CBD-705E-497B-B90B-DC52694DB337}" type="presOf" srcId="{BBB4AA9C-5F5A-4B9F-9464-EB33F62EF34E}" destId="{F9282453-B477-4EC5-BDD5-5017EE7FD7A9}" srcOrd="1" destOrd="0" presId="urn:microsoft.com/office/officeart/2005/8/layout/list1"/>
    <dgm:cxn modelId="{7051AEBD-02B8-4D77-A088-5ABDCB211CD3}" type="presOf" srcId="{3DF83C1A-DF05-48FE-9E92-B8C3B3B9D289}" destId="{5A920F73-7D81-4D1F-81B3-5098EBB55906}" srcOrd="0" destOrd="0" presId="urn:microsoft.com/office/officeart/2005/8/layout/list1"/>
    <dgm:cxn modelId="{FD72CD09-C124-4578-977E-B44F1798FB52}" type="presParOf" srcId="{A93AC90B-8602-4D32-BF72-11F2BC9EBC13}" destId="{29820CB4-72BB-4936-AC7A-070C48CD2870}" srcOrd="0" destOrd="0" presId="urn:microsoft.com/office/officeart/2005/8/layout/list1"/>
    <dgm:cxn modelId="{F60F3898-BE62-4FF9-932E-D704EF9BCAC1}" type="presParOf" srcId="{29820CB4-72BB-4936-AC7A-070C48CD2870}" destId="{064A8958-6279-41D9-AA5A-A4E63414E22E}" srcOrd="0" destOrd="0" presId="urn:microsoft.com/office/officeart/2005/8/layout/list1"/>
    <dgm:cxn modelId="{397D3F4E-3B3C-45FB-BFDA-9C9B03D5D05F}" type="presParOf" srcId="{29820CB4-72BB-4936-AC7A-070C48CD2870}" destId="{7B4B6658-4736-4681-ADC4-A4A7B00DB9A0}" srcOrd="1" destOrd="0" presId="urn:microsoft.com/office/officeart/2005/8/layout/list1"/>
    <dgm:cxn modelId="{588B99B8-6F1F-438C-91B2-BF16E59A0CA8}" type="presParOf" srcId="{A93AC90B-8602-4D32-BF72-11F2BC9EBC13}" destId="{6DDD5592-E2BE-40A0-986C-B0FE601FC4BE}" srcOrd="1" destOrd="0" presId="urn:microsoft.com/office/officeart/2005/8/layout/list1"/>
    <dgm:cxn modelId="{515BBDDB-5423-458A-BF58-2C18CCB501B0}" type="presParOf" srcId="{A93AC90B-8602-4D32-BF72-11F2BC9EBC13}" destId="{31E04A7B-E639-4089-9B59-FABCFCB189D2}" srcOrd="2" destOrd="0" presId="urn:microsoft.com/office/officeart/2005/8/layout/list1"/>
    <dgm:cxn modelId="{E785AA2E-D295-47C1-A1A0-C0241C934927}" type="presParOf" srcId="{A93AC90B-8602-4D32-BF72-11F2BC9EBC13}" destId="{4EE5380D-4E78-4E16-9C53-737E098C656F}" srcOrd="3" destOrd="0" presId="urn:microsoft.com/office/officeart/2005/8/layout/list1"/>
    <dgm:cxn modelId="{4D1AA567-1AEB-492E-B86D-2DBA5517FA07}" type="presParOf" srcId="{A93AC90B-8602-4D32-BF72-11F2BC9EBC13}" destId="{5BB7EACA-CB72-4211-B1C2-A6E25C9AD3C1}" srcOrd="4" destOrd="0" presId="urn:microsoft.com/office/officeart/2005/8/layout/list1"/>
    <dgm:cxn modelId="{7CA92A06-E55F-4A8D-9178-CC1D7744BB9C}" type="presParOf" srcId="{5BB7EACA-CB72-4211-B1C2-A6E25C9AD3C1}" destId="{B1BE094B-3B85-4F15-882B-E7F1DD88B4A6}" srcOrd="0" destOrd="0" presId="urn:microsoft.com/office/officeart/2005/8/layout/list1"/>
    <dgm:cxn modelId="{90E1118C-8BDF-4786-9356-25FFDC4A9FEF}" type="presParOf" srcId="{5BB7EACA-CB72-4211-B1C2-A6E25C9AD3C1}" destId="{F9282453-B477-4EC5-BDD5-5017EE7FD7A9}" srcOrd="1" destOrd="0" presId="urn:microsoft.com/office/officeart/2005/8/layout/list1"/>
    <dgm:cxn modelId="{F46A3B72-57A9-46A3-8300-20334F18C525}" type="presParOf" srcId="{A93AC90B-8602-4D32-BF72-11F2BC9EBC13}" destId="{D98F3BA4-9716-4F70-9424-A3F02F6DE6BA}" srcOrd="5" destOrd="0" presId="urn:microsoft.com/office/officeart/2005/8/layout/list1"/>
    <dgm:cxn modelId="{32535076-0B65-4B43-8784-53CBF106DCFE}" type="presParOf" srcId="{A93AC90B-8602-4D32-BF72-11F2BC9EBC13}" destId="{DD589C3C-62B9-4663-8EB1-6ABB62588342}" srcOrd="6" destOrd="0" presId="urn:microsoft.com/office/officeart/2005/8/layout/list1"/>
    <dgm:cxn modelId="{A83776FA-ABD8-4707-9FAA-BF8A8A7B0933}" type="presParOf" srcId="{A93AC90B-8602-4D32-BF72-11F2BC9EBC13}" destId="{01DB0304-D235-4DD4-836B-BA6E3C73C0A3}" srcOrd="7" destOrd="0" presId="urn:microsoft.com/office/officeart/2005/8/layout/list1"/>
    <dgm:cxn modelId="{D7821257-2F17-490C-A5C0-60E12B06E108}" type="presParOf" srcId="{A93AC90B-8602-4D32-BF72-11F2BC9EBC13}" destId="{E4B04CC6-60AA-4652-AAFE-9136D40E2479}" srcOrd="8" destOrd="0" presId="urn:microsoft.com/office/officeart/2005/8/layout/list1"/>
    <dgm:cxn modelId="{B05B19F6-A7F7-4ED5-AD9B-22F654612F42}" type="presParOf" srcId="{E4B04CC6-60AA-4652-AAFE-9136D40E2479}" destId="{5A920F73-7D81-4D1F-81B3-5098EBB55906}" srcOrd="0" destOrd="0" presId="urn:microsoft.com/office/officeart/2005/8/layout/list1"/>
    <dgm:cxn modelId="{78C49291-22B0-467F-825F-7C321BD670D1}" type="presParOf" srcId="{E4B04CC6-60AA-4652-AAFE-9136D40E2479}" destId="{3A0C7CFE-E5AE-457C-8A6B-15895AE53C7F}" srcOrd="1" destOrd="0" presId="urn:microsoft.com/office/officeart/2005/8/layout/list1"/>
    <dgm:cxn modelId="{46F14E32-8403-45B6-AF6F-8D2B18F5210B}" type="presParOf" srcId="{A93AC90B-8602-4D32-BF72-11F2BC9EBC13}" destId="{580684A8-66E9-417E-9736-D9C4857A74AD}" srcOrd="9" destOrd="0" presId="urn:microsoft.com/office/officeart/2005/8/layout/list1"/>
    <dgm:cxn modelId="{55E0B74A-51F1-475C-B362-14A1AA05AD7F}" type="presParOf" srcId="{A93AC90B-8602-4D32-BF72-11F2BC9EBC13}" destId="{FC2D9273-E97E-4E3C-B47C-470FA415D694}" srcOrd="10" destOrd="0" presId="urn:microsoft.com/office/officeart/2005/8/layout/list1"/>
    <dgm:cxn modelId="{176279F1-8ABD-4CF7-B721-ADA0422AF4BF}" type="presParOf" srcId="{A93AC90B-8602-4D32-BF72-11F2BC9EBC13}" destId="{57CE1DDF-74D7-4091-88C9-21D0D720E55F}" srcOrd="11" destOrd="0" presId="urn:microsoft.com/office/officeart/2005/8/layout/list1"/>
    <dgm:cxn modelId="{281BA1D5-DBEA-4F49-8A59-8A6FF0D92D41}" type="presParOf" srcId="{A93AC90B-8602-4D32-BF72-11F2BC9EBC13}" destId="{7988FB95-3DD2-4950-AF63-2B1EBE3614D0}" srcOrd="12" destOrd="0" presId="urn:microsoft.com/office/officeart/2005/8/layout/list1"/>
    <dgm:cxn modelId="{822164D6-0675-4B0C-B3AC-9C87319E0AC5}" type="presParOf" srcId="{7988FB95-3DD2-4950-AF63-2B1EBE3614D0}" destId="{C014576A-87BA-4873-ADFD-A2F5B0CD2649}" srcOrd="0" destOrd="0" presId="urn:microsoft.com/office/officeart/2005/8/layout/list1"/>
    <dgm:cxn modelId="{B91A034B-8799-4DCA-9312-E0BE5F688A61}" type="presParOf" srcId="{7988FB95-3DD2-4950-AF63-2B1EBE3614D0}" destId="{2D6D6F57-3259-4126-A9C1-91DA89233524}" srcOrd="1" destOrd="0" presId="urn:microsoft.com/office/officeart/2005/8/layout/list1"/>
    <dgm:cxn modelId="{A8310C5F-45CE-4B86-A439-B204D913CCE4}" type="presParOf" srcId="{A93AC90B-8602-4D32-BF72-11F2BC9EBC13}" destId="{4D6692C1-A2F5-4FC7-A883-A7AE226AB61B}" srcOrd="13" destOrd="0" presId="urn:microsoft.com/office/officeart/2005/8/layout/list1"/>
    <dgm:cxn modelId="{43D0A872-6D10-473B-823F-79CC186AA924}" type="presParOf" srcId="{A93AC90B-8602-4D32-BF72-11F2BC9EBC13}" destId="{71DA658D-FD99-459E-A853-03513D8593C4}" srcOrd="14" destOrd="0" presId="urn:microsoft.com/office/officeart/2005/8/layout/list1"/>
    <dgm:cxn modelId="{0A8B31E7-075B-4E4A-AE11-549000CD1202}" type="presParOf" srcId="{A93AC90B-8602-4D32-BF72-11F2BC9EBC13}" destId="{A047AF21-1362-4E15-8FD0-68E05E6C1D41}" srcOrd="15" destOrd="0" presId="urn:microsoft.com/office/officeart/2005/8/layout/list1"/>
    <dgm:cxn modelId="{1E4BBD31-B733-4D07-B379-652E1428FF82}" type="presParOf" srcId="{A93AC90B-8602-4D32-BF72-11F2BC9EBC13}" destId="{DB719DFD-6FD5-4894-BE1F-BDF3DA83E55C}" srcOrd="16" destOrd="0" presId="urn:microsoft.com/office/officeart/2005/8/layout/list1"/>
    <dgm:cxn modelId="{320AA552-954B-465D-B2F5-A4EB502C079E}" type="presParOf" srcId="{DB719DFD-6FD5-4894-BE1F-BDF3DA83E55C}" destId="{64EB9221-79CF-43A8-AB59-A315D2003DBC}" srcOrd="0" destOrd="0" presId="urn:microsoft.com/office/officeart/2005/8/layout/list1"/>
    <dgm:cxn modelId="{E42AB2C0-590C-497A-B578-659B406F329E}" type="presParOf" srcId="{DB719DFD-6FD5-4894-BE1F-BDF3DA83E55C}" destId="{60B79DFB-B965-465A-AD81-7126494E57FE}" srcOrd="1" destOrd="0" presId="urn:microsoft.com/office/officeart/2005/8/layout/list1"/>
    <dgm:cxn modelId="{43B37052-1D14-4E9C-A8B0-5EA2EFCDB4C1}" type="presParOf" srcId="{A93AC90B-8602-4D32-BF72-11F2BC9EBC13}" destId="{0C1A037E-FEF1-486E-A007-99AF12A93B1A}" srcOrd="17" destOrd="0" presId="urn:microsoft.com/office/officeart/2005/8/layout/list1"/>
    <dgm:cxn modelId="{FCC9B7F2-F7B7-4913-B095-A88D831059BB}" type="presParOf" srcId="{A93AC90B-8602-4D32-BF72-11F2BC9EBC13}" destId="{7F722011-F4AA-42EE-90BA-2E286A3E6BD8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F3FB79C-01B3-4F72-BB72-9F367A0428CE}" type="doc">
      <dgm:prSet loTypeId="urn:microsoft.com/office/officeart/2008/layout/RadialCluster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0DACB32-DECB-4FC7-BCE5-ACB077CBA416}">
      <dgm:prSet phldrT="[Текст]" custT="1"/>
      <dgm:spPr/>
      <dgm:t>
        <a:bodyPr/>
        <a:lstStyle/>
        <a:p>
          <a:r>
            <a:rPr lang="ru-RU" sz="2800" dirty="0" smtClean="0"/>
            <a:t>Индивидуальный подход</a:t>
          </a:r>
          <a:endParaRPr lang="ru-RU" sz="2800" dirty="0"/>
        </a:p>
      </dgm:t>
    </dgm:pt>
    <dgm:pt modelId="{64E802D8-DAD9-4B8C-8ED9-34C32D1DBEB4}" type="parTrans" cxnId="{ED3E9875-21C4-4B6F-938D-4AC507DD47CB}">
      <dgm:prSet/>
      <dgm:spPr/>
      <dgm:t>
        <a:bodyPr/>
        <a:lstStyle/>
        <a:p>
          <a:endParaRPr lang="ru-RU"/>
        </a:p>
      </dgm:t>
    </dgm:pt>
    <dgm:pt modelId="{463EDA3F-A7C8-438E-958C-90DD49A79ADF}" type="sibTrans" cxnId="{ED3E9875-21C4-4B6F-938D-4AC507DD47CB}">
      <dgm:prSet/>
      <dgm:spPr/>
      <dgm:t>
        <a:bodyPr/>
        <a:lstStyle/>
        <a:p>
          <a:endParaRPr lang="ru-RU"/>
        </a:p>
      </dgm:t>
    </dgm:pt>
    <dgm:pt modelId="{CD730741-2468-457E-9530-61C93B0FF7D8}">
      <dgm:prSet phldrT="[Текст]"/>
      <dgm:spPr/>
      <dgm:t>
        <a:bodyPr/>
        <a:lstStyle/>
        <a:p>
          <a:r>
            <a:rPr lang="ru-RU" dirty="0" smtClean="0"/>
            <a:t>Принцип педагогики</a:t>
          </a:r>
        </a:p>
        <a:p>
          <a:r>
            <a:rPr lang="ru-RU" dirty="0" smtClean="0"/>
            <a:t>Учитель учитывает личностные особенности ученика</a:t>
          </a:r>
          <a:endParaRPr lang="ru-RU" dirty="0"/>
        </a:p>
      </dgm:t>
    </dgm:pt>
    <dgm:pt modelId="{0C40DE19-2BA8-41B3-BED4-A9003B46A98B}" type="parTrans" cxnId="{F556C737-C22F-4F2D-AFFE-BB1301FCE68D}">
      <dgm:prSet/>
      <dgm:spPr/>
      <dgm:t>
        <a:bodyPr/>
        <a:lstStyle/>
        <a:p>
          <a:endParaRPr lang="ru-RU"/>
        </a:p>
      </dgm:t>
    </dgm:pt>
    <dgm:pt modelId="{3B713312-A2C9-4EA9-8334-1610B5C69463}" type="sibTrans" cxnId="{F556C737-C22F-4F2D-AFFE-BB1301FCE68D}">
      <dgm:prSet/>
      <dgm:spPr/>
      <dgm:t>
        <a:bodyPr/>
        <a:lstStyle/>
        <a:p>
          <a:endParaRPr lang="ru-RU"/>
        </a:p>
      </dgm:t>
    </dgm:pt>
    <dgm:pt modelId="{CCD58ED6-1DB7-4BCF-A463-8D29C4103E27}">
      <dgm:prSet phldrT="[Текст]"/>
      <dgm:spPr/>
      <dgm:t>
        <a:bodyPr/>
        <a:lstStyle/>
        <a:p>
          <a:r>
            <a:rPr lang="ru-RU" dirty="0" smtClean="0"/>
            <a:t>Ориентация на индивидуальные особенности ребенка в общении с ним</a:t>
          </a:r>
        </a:p>
        <a:p>
          <a:endParaRPr lang="ru-RU" dirty="0"/>
        </a:p>
      </dgm:t>
    </dgm:pt>
    <dgm:pt modelId="{7F64F49E-2085-431C-84D8-8F56BEC8DE1B}" type="parTrans" cxnId="{03254C2B-4633-49D1-A1E1-8EBCF07F4915}">
      <dgm:prSet/>
      <dgm:spPr/>
      <dgm:t>
        <a:bodyPr/>
        <a:lstStyle/>
        <a:p>
          <a:endParaRPr lang="ru-RU"/>
        </a:p>
      </dgm:t>
    </dgm:pt>
    <dgm:pt modelId="{B4211693-D06D-49E4-B393-61DC13B89233}" type="sibTrans" cxnId="{03254C2B-4633-49D1-A1E1-8EBCF07F4915}">
      <dgm:prSet/>
      <dgm:spPr/>
      <dgm:t>
        <a:bodyPr/>
        <a:lstStyle/>
        <a:p>
          <a:endParaRPr lang="ru-RU" dirty="0"/>
        </a:p>
      </dgm:t>
    </dgm:pt>
    <dgm:pt modelId="{1BCD4B11-0863-4CF6-8FC6-1FD28589EDCE}">
      <dgm:prSet phldrT="[Текст]"/>
      <dgm:spPr/>
      <dgm:t>
        <a:bodyPr/>
        <a:lstStyle/>
        <a:p>
          <a:r>
            <a:rPr lang="ru-RU" dirty="0" smtClean="0"/>
            <a:t>Учет индивидуальных особенностей ребенка в процессе обучения</a:t>
          </a:r>
          <a:endParaRPr lang="ru-RU" dirty="0"/>
        </a:p>
      </dgm:t>
    </dgm:pt>
    <dgm:pt modelId="{43A55229-B34E-495D-B77A-6FE6B648740B}" type="parTrans" cxnId="{9E945E19-B0AB-411F-A0BC-C8FCAA5E1661}">
      <dgm:prSet/>
      <dgm:spPr/>
      <dgm:t>
        <a:bodyPr/>
        <a:lstStyle/>
        <a:p>
          <a:endParaRPr lang="ru-RU"/>
        </a:p>
      </dgm:t>
    </dgm:pt>
    <dgm:pt modelId="{19292DF4-BFE2-440A-81CB-6525E395132E}" type="sibTrans" cxnId="{9E945E19-B0AB-411F-A0BC-C8FCAA5E1661}">
      <dgm:prSet/>
      <dgm:spPr/>
      <dgm:t>
        <a:bodyPr/>
        <a:lstStyle/>
        <a:p>
          <a:endParaRPr lang="ru-RU"/>
        </a:p>
      </dgm:t>
    </dgm:pt>
    <dgm:pt modelId="{B6E5134D-0959-4FDD-9ED1-223CEDC8A787}">
      <dgm:prSet/>
      <dgm:spPr/>
      <dgm:t>
        <a:bodyPr/>
        <a:lstStyle/>
        <a:p>
          <a:r>
            <a:rPr lang="ru-RU" dirty="0" smtClean="0"/>
            <a:t>Создание психолого-педагогических условий для каждого ребенка</a:t>
          </a:r>
        </a:p>
        <a:p>
          <a:endParaRPr lang="ru-RU" dirty="0"/>
        </a:p>
      </dgm:t>
    </dgm:pt>
    <dgm:pt modelId="{DFCEB269-E079-48CB-AC86-9272778BFA74}" type="parTrans" cxnId="{71952A64-4240-4277-AAA1-688CF065F4BF}">
      <dgm:prSet/>
      <dgm:spPr/>
      <dgm:t>
        <a:bodyPr/>
        <a:lstStyle/>
        <a:p>
          <a:endParaRPr lang="ru-RU"/>
        </a:p>
      </dgm:t>
    </dgm:pt>
    <dgm:pt modelId="{8FC07EC9-8B6A-4005-B013-8DC14CC15FF7}" type="sibTrans" cxnId="{71952A64-4240-4277-AAA1-688CF065F4BF}">
      <dgm:prSet/>
      <dgm:spPr/>
      <dgm:t>
        <a:bodyPr/>
        <a:lstStyle/>
        <a:p>
          <a:endParaRPr lang="ru-RU"/>
        </a:p>
      </dgm:t>
    </dgm:pt>
    <dgm:pt modelId="{5A64281C-C427-4020-8B88-9EBFE679F442}" type="pres">
      <dgm:prSet presAssocID="{FF3FB79C-01B3-4F72-BB72-9F367A0428CE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C134EBF8-65B6-4AF7-9950-DAB35E8B0B79}" type="pres">
      <dgm:prSet presAssocID="{E0DACB32-DECB-4FC7-BCE5-ACB077CBA416}" presName="singleCycle" presStyleCnt="0"/>
      <dgm:spPr/>
    </dgm:pt>
    <dgm:pt modelId="{8C39DF78-A9F2-4A65-B14E-5C88D1BBA66F}" type="pres">
      <dgm:prSet presAssocID="{E0DACB32-DECB-4FC7-BCE5-ACB077CBA416}" presName="singleCenter" presStyleLbl="node1" presStyleIdx="0" presStyleCnt="5" custScaleX="206542" custScaleY="78968" custLinFactNeighborX="1490" custLinFactNeighborY="-3244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0F01B271-DF7E-4890-8804-303BD3C72FED}" type="pres">
      <dgm:prSet presAssocID="{0C40DE19-2BA8-41B3-BED4-A9003B46A98B}" presName="Name56" presStyleLbl="parChTrans1D2" presStyleIdx="0" presStyleCnt="4"/>
      <dgm:spPr/>
      <dgm:t>
        <a:bodyPr/>
        <a:lstStyle/>
        <a:p>
          <a:endParaRPr lang="ru-RU"/>
        </a:p>
      </dgm:t>
    </dgm:pt>
    <dgm:pt modelId="{61E07E3B-16AB-4103-8226-B2ECC6A06F54}" type="pres">
      <dgm:prSet presAssocID="{CD730741-2468-457E-9530-61C93B0FF7D8}" presName="text0" presStyleLbl="node1" presStyleIdx="1" presStyleCnt="5" custScaleX="261140" custScaleY="110353" custRadScaleRad="98195" custRadScaleInc="-237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EB8FBE-DDD7-4F72-8B6E-A91A2468A436}" type="pres">
      <dgm:prSet presAssocID="{7F64F49E-2085-431C-84D8-8F56BEC8DE1B}" presName="Name56" presStyleLbl="parChTrans1D2" presStyleIdx="1" presStyleCnt="4"/>
      <dgm:spPr/>
      <dgm:t>
        <a:bodyPr/>
        <a:lstStyle/>
        <a:p>
          <a:endParaRPr lang="ru-RU"/>
        </a:p>
      </dgm:t>
    </dgm:pt>
    <dgm:pt modelId="{CFA69390-6580-4DBA-8BD5-D1A4051137B0}" type="pres">
      <dgm:prSet presAssocID="{CCD58ED6-1DB7-4BCF-A463-8D29C4103E27}" presName="text0" presStyleLbl="node1" presStyleIdx="2" presStyleCnt="5" custScaleX="185663" custScaleY="162606" custRadScaleRad="138951" custRadScaleInc="-198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895C9E-F69E-4ED8-941C-D460487DD71A}" type="pres">
      <dgm:prSet presAssocID="{43A55229-B34E-495D-B77A-6FE6B648740B}" presName="Name56" presStyleLbl="parChTrans1D2" presStyleIdx="2" presStyleCnt="4"/>
      <dgm:spPr/>
      <dgm:t>
        <a:bodyPr/>
        <a:lstStyle/>
        <a:p>
          <a:endParaRPr lang="ru-RU"/>
        </a:p>
      </dgm:t>
    </dgm:pt>
    <dgm:pt modelId="{B447EAF2-87C2-4D2A-937D-319788FD3AE6}" type="pres">
      <dgm:prSet presAssocID="{1BCD4B11-0863-4CF6-8FC6-1FD28589EDCE}" presName="text0" presStyleLbl="node1" presStyleIdx="3" presStyleCnt="5" custScaleX="289158" custScaleY="67952" custRadScaleRad="74748" custRadScaleInc="-21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30AB33-427D-4303-9646-D40E5EF60597}" type="pres">
      <dgm:prSet presAssocID="{DFCEB269-E079-48CB-AC86-9272778BFA74}" presName="Name56" presStyleLbl="parChTrans1D2" presStyleIdx="3" presStyleCnt="4"/>
      <dgm:spPr/>
      <dgm:t>
        <a:bodyPr/>
        <a:lstStyle/>
        <a:p>
          <a:endParaRPr lang="ru-RU"/>
        </a:p>
      </dgm:t>
    </dgm:pt>
    <dgm:pt modelId="{D9589202-8718-487C-B602-6E020AFDB418}" type="pres">
      <dgm:prSet presAssocID="{B6E5134D-0959-4FDD-9ED1-223CEDC8A787}" presName="text0" presStyleLbl="node1" presStyleIdx="4" presStyleCnt="5" custScaleX="195590" custScaleY="151874" custRadScaleRad="144071" custRadScaleInc="62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1952A64-4240-4277-AAA1-688CF065F4BF}" srcId="{E0DACB32-DECB-4FC7-BCE5-ACB077CBA416}" destId="{B6E5134D-0959-4FDD-9ED1-223CEDC8A787}" srcOrd="3" destOrd="0" parTransId="{DFCEB269-E079-48CB-AC86-9272778BFA74}" sibTransId="{8FC07EC9-8B6A-4005-B013-8DC14CC15FF7}"/>
    <dgm:cxn modelId="{D3A24774-4DB0-4D77-8BE6-3FFF50EA3943}" type="presOf" srcId="{1BCD4B11-0863-4CF6-8FC6-1FD28589EDCE}" destId="{B447EAF2-87C2-4D2A-937D-319788FD3AE6}" srcOrd="0" destOrd="0" presId="urn:microsoft.com/office/officeart/2008/layout/RadialCluster"/>
    <dgm:cxn modelId="{A7FB9986-DF27-4991-92AE-93474AD84DEE}" type="presOf" srcId="{CD730741-2468-457E-9530-61C93B0FF7D8}" destId="{61E07E3B-16AB-4103-8226-B2ECC6A06F54}" srcOrd="0" destOrd="0" presId="urn:microsoft.com/office/officeart/2008/layout/RadialCluster"/>
    <dgm:cxn modelId="{ED3E9875-21C4-4B6F-938D-4AC507DD47CB}" srcId="{FF3FB79C-01B3-4F72-BB72-9F367A0428CE}" destId="{E0DACB32-DECB-4FC7-BCE5-ACB077CBA416}" srcOrd="0" destOrd="0" parTransId="{64E802D8-DAD9-4B8C-8ED9-34C32D1DBEB4}" sibTransId="{463EDA3F-A7C8-438E-958C-90DD49A79ADF}"/>
    <dgm:cxn modelId="{03254C2B-4633-49D1-A1E1-8EBCF07F4915}" srcId="{E0DACB32-DECB-4FC7-BCE5-ACB077CBA416}" destId="{CCD58ED6-1DB7-4BCF-A463-8D29C4103E27}" srcOrd="1" destOrd="0" parTransId="{7F64F49E-2085-431C-84D8-8F56BEC8DE1B}" sibTransId="{B4211693-D06D-49E4-B393-61DC13B89233}"/>
    <dgm:cxn modelId="{F556C737-C22F-4F2D-AFFE-BB1301FCE68D}" srcId="{E0DACB32-DECB-4FC7-BCE5-ACB077CBA416}" destId="{CD730741-2468-457E-9530-61C93B0FF7D8}" srcOrd="0" destOrd="0" parTransId="{0C40DE19-2BA8-41B3-BED4-A9003B46A98B}" sibTransId="{3B713312-A2C9-4EA9-8334-1610B5C69463}"/>
    <dgm:cxn modelId="{46F58B06-0CAF-4BB3-9644-DD45B2343587}" type="presOf" srcId="{DFCEB269-E079-48CB-AC86-9272778BFA74}" destId="{F830AB33-427D-4303-9646-D40E5EF60597}" srcOrd="0" destOrd="0" presId="urn:microsoft.com/office/officeart/2008/layout/RadialCluster"/>
    <dgm:cxn modelId="{BACED248-C906-4C47-ACBA-E2C85606EA65}" type="presOf" srcId="{7F64F49E-2085-431C-84D8-8F56BEC8DE1B}" destId="{0FEB8FBE-DDD7-4F72-8B6E-A91A2468A436}" srcOrd="0" destOrd="0" presId="urn:microsoft.com/office/officeart/2008/layout/RadialCluster"/>
    <dgm:cxn modelId="{9E945E19-B0AB-411F-A0BC-C8FCAA5E1661}" srcId="{E0DACB32-DECB-4FC7-BCE5-ACB077CBA416}" destId="{1BCD4B11-0863-4CF6-8FC6-1FD28589EDCE}" srcOrd="2" destOrd="0" parTransId="{43A55229-B34E-495D-B77A-6FE6B648740B}" sibTransId="{19292DF4-BFE2-440A-81CB-6525E395132E}"/>
    <dgm:cxn modelId="{6A158B7A-56EB-4AAF-926A-49E0CC82D1C4}" type="presOf" srcId="{E0DACB32-DECB-4FC7-BCE5-ACB077CBA416}" destId="{8C39DF78-A9F2-4A65-B14E-5C88D1BBA66F}" srcOrd="0" destOrd="0" presId="urn:microsoft.com/office/officeart/2008/layout/RadialCluster"/>
    <dgm:cxn modelId="{5D38F356-E9F6-4263-B12E-9939AC546888}" type="presOf" srcId="{0C40DE19-2BA8-41B3-BED4-A9003B46A98B}" destId="{0F01B271-DF7E-4890-8804-303BD3C72FED}" srcOrd="0" destOrd="0" presId="urn:microsoft.com/office/officeart/2008/layout/RadialCluster"/>
    <dgm:cxn modelId="{67EB8836-6A39-47FD-9715-97B9CFBFA089}" type="presOf" srcId="{B6E5134D-0959-4FDD-9ED1-223CEDC8A787}" destId="{D9589202-8718-487C-B602-6E020AFDB418}" srcOrd="0" destOrd="0" presId="urn:microsoft.com/office/officeart/2008/layout/RadialCluster"/>
    <dgm:cxn modelId="{16542215-B07B-4561-A91C-F0E984AEC6C8}" type="presOf" srcId="{43A55229-B34E-495D-B77A-6FE6B648740B}" destId="{E7895C9E-F69E-4ED8-941C-D460487DD71A}" srcOrd="0" destOrd="0" presId="urn:microsoft.com/office/officeart/2008/layout/RadialCluster"/>
    <dgm:cxn modelId="{F0A8C92F-A7C9-426E-A0F8-FFF276D09D74}" type="presOf" srcId="{FF3FB79C-01B3-4F72-BB72-9F367A0428CE}" destId="{5A64281C-C427-4020-8B88-9EBFE679F442}" srcOrd="0" destOrd="0" presId="urn:microsoft.com/office/officeart/2008/layout/RadialCluster"/>
    <dgm:cxn modelId="{AE6DE9AD-3620-43D5-A8E0-1CE776143BA9}" type="presOf" srcId="{CCD58ED6-1DB7-4BCF-A463-8D29C4103E27}" destId="{CFA69390-6580-4DBA-8BD5-D1A4051137B0}" srcOrd="0" destOrd="0" presId="urn:microsoft.com/office/officeart/2008/layout/RadialCluster"/>
    <dgm:cxn modelId="{B0D9115A-D0B1-4C9E-8926-A8CA9EA164DA}" type="presParOf" srcId="{5A64281C-C427-4020-8B88-9EBFE679F442}" destId="{C134EBF8-65B6-4AF7-9950-DAB35E8B0B79}" srcOrd="0" destOrd="0" presId="urn:microsoft.com/office/officeart/2008/layout/RadialCluster"/>
    <dgm:cxn modelId="{54AB5AC8-1E7D-466E-BC46-78534F290919}" type="presParOf" srcId="{C134EBF8-65B6-4AF7-9950-DAB35E8B0B79}" destId="{8C39DF78-A9F2-4A65-B14E-5C88D1BBA66F}" srcOrd="0" destOrd="0" presId="urn:microsoft.com/office/officeart/2008/layout/RadialCluster"/>
    <dgm:cxn modelId="{5A3859DB-498F-417C-BAE8-E073AC8E233A}" type="presParOf" srcId="{C134EBF8-65B6-4AF7-9950-DAB35E8B0B79}" destId="{0F01B271-DF7E-4890-8804-303BD3C72FED}" srcOrd="1" destOrd="0" presId="urn:microsoft.com/office/officeart/2008/layout/RadialCluster"/>
    <dgm:cxn modelId="{8C3C853E-4B42-4514-9218-46EFE582FA49}" type="presParOf" srcId="{C134EBF8-65B6-4AF7-9950-DAB35E8B0B79}" destId="{61E07E3B-16AB-4103-8226-B2ECC6A06F54}" srcOrd="2" destOrd="0" presId="urn:microsoft.com/office/officeart/2008/layout/RadialCluster"/>
    <dgm:cxn modelId="{421EFEDB-59A9-4835-8A86-08B913DEDF2C}" type="presParOf" srcId="{C134EBF8-65B6-4AF7-9950-DAB35E8B0B79}" destId="{0FEB8FBE-DDD7-4F72-8B6E-A91A2468A436}" srcOrd="3" destOrd="0" presId="urn:microsoft.com/office/officeart/2008/layout/RadialCluster"/>
    <dgm:cxn modelId="{46769757-92C6-4C2E-A8B1-26A956DFB32E}" type="presParOf" srcId="{C134EBF8-65B6-4AF7-9950-DAB35E8B0B79}" destId="{CFA69390-6580-4DBA-8BD5-D1A4051137B0}" srcOrd="4" destOrd="0" presId="urn:microsoft.com/office/officeart/2008/layout/RadialCluster"/>
    <dgm:cxn modelId="{DCCB82A5-C681-4698-873C-AE1AE1C2E396}" type="presParOf" srcId="{C134EBF8-65B6-4AF7-9950-DAB35E8B0B79}" destId="{E7895C9E-F69E-4ED8-941C-D460487DD71A}" srcOrd="5" destOrd="0" presId="urn:microsoft.com/office/officeart/2008/layout/RadialCluster"/>
    <dgm:cxn modelId="{3000E087-9CAB-4F75-ABA8-0A2D8B502995}" type="presParOf" srcId="{C134EBF8-65B6-4AF7-9950-DAB35E8B0B79}" destId="{B447EAF2-87C2-4D2A-937D-319788FD3AE6}" srcOrd="6" destOrd="0" presId="urn:microsoft.com/office/officeart/2008/layout/RadialCluster"/>
    <dgm:cxn modelId="{B3C7B878-EE8E-485F-B88E-323A24908166}" type="presParOf" srcId="{C134EBF8-65B6-4AF7-9950-DAB35E8B0B79}" destId="{F830AB33-427D-4303-9646-D40E5EF60597}" srcOrd="7" destOrd="0" presId="urn:microsoft.com/office/officeart/2008/layout/RadialCluster"/>
    <dgm:cxn modelId="{502B3AD7-F9D4-47D2-B754-378083A39401}" type="presParOf" srcId="{C134EBF8-65B6-4AF7-9950-DAB35E8B0B79}" destId="{D9589202-8718-487C-B602-6E020AFDB418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DBF141F-4AD0-43E8-AC85-77BB5341D8FD}" type="doc">
      <dgm:prSet loTypeId="urn:microsoft.com/office/officeart/2005/8/layout/hierarchy2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24089A0-7177-4A03-886E-C415C3F6FB90}">
      <dgm:prSet phldrT="[Текст]"/>
      <dgm:spPr/>
      <dgm:t>
        <a:bodyPr/>
        <a:lstStyle/>
        <a:p>
          <a:r>
            <a:rPr lang="ru-RU" dirty="0" smtClean="0"/>
            <a:t>Индивидуализация обучения</a:t>
          </a:r>
          <a:endParaRPr lang="ru-RU" dirty="0"/>
        </a:p>
      </dgm:t>
    </dgm:pt>
    <dgm:pt modelId="{F40E8080-F4AB-49CF-8FF2-C56B78F6B2C7}" type="parTrans" cxnId="{0535822E-14D9-4361-827A-444E5D724020}">
      <dgm:prSet/>
      <dgm:spPr/>
      <dgm:t>
        <a:bodyPr/>
        <a:lstStyle/>
        <a:p>
          <a:endParaRPr lang="ru-RU"/>
        </a:p>
      </dgm:t>
    </dgm:pt>
    <dgm:pt modelId="{001C2C3B-109A-40E2-A5A6-14971EF9E519}" type="sibTrans" cxnId="{0535822E-14D9-4361-827A-444E5D724020}">
      <dgm:prSet/>
      <dgm:spPr/>
      <dgm:t>
        <a:bodyPr/>
        <a:lstStyle/>
        <a:p>
          <a:endParaRPr lang="ru-RU"/>
        </a:p>
      </dgm:t>
    </dgm:pt>
    <dgm:pt modelId="{A59405DB-74FE-49DB-91F7-C21D5B4FF165}">
      <dgm:prSet phldrT="[Текст]"/>
      <dgm:spPr/>
      <dgm:t>
        <a:bodyPr/>
        <a:lstStyle/>
        <a:p>
          <a:r>
            <a:rPr lang="ru-RU" dirty="0" smtClean="0"/>
            <a:t>Углубленная диагностика личности ребенка и разработка индивидуальной программы его обучения и развития</a:t>
          </a:r>
          <a:endParaRPr lang="ru-RU" dirty="0"/>
        </a:p>
      </dgm:t>
    </dgm:pt>
    <dgm:pt modelId="{BDC46472-FF8F-4E6D-AD63-6812AC48377D}" type="parTrans" cxnId="{423A1A1A-CC6A-4EC6-BBBE-501956768CB6}">
      <dgm:prSet/>
      <dgm:spPr/>
      <dgm:t>
        <a:bodyPr/>
        <a:lstStyle/>
        <a:p>
          <a:endParaRPr lang="ru-RU"/>
        </a:p>
      </dgm:t>
    </dgm:pt>
    <dgm:pt modelId="{B6194323-9841-430A-B5C3-CC224F04EEAE}" type="sibTrans" cxnId="{423A1A1A-CC6A-4EC6-BBBE-501956768CB6}">
      <dgm:prSet/>
      <dgm:spPr/>
      <dgm:t>
        <a:bodyPr/>
        <a:lstStyle/>
        <a:p>
          <a:endParaRPr lang="ru-RU"/>
        </a:p>
      </dgm:t>
    </dgm:pt>
    <dgm:pt modelId="{3863A725-612B-4279-8FC9-5DF8AEF5A96D}">
      <dgm:prSet phldrT="[Текст]"/>
      <dgm:spPr/>
      <dgm:t>
        <a:bodyPr/>
        <a:lstStyle/>
        <a:p>
          <a:r>
            <a:rPr lang="ru-RU" dirty="0" smtClean="0"/>
            <a:t>Возможность выбора ребенком содержания и  методов обучения</a:t>
          </a:r>
          <a:endParaRPr lang="ru-RU" dirty="0"/>
        </a:p>
      </dgm:t>
    </dgm:pt>
    <dgm:pt modelId="{70088C39-5C5A-4319-B864-1F5227517DD8}" type="parTrans" cxnId="{B1D6373D-9874-4550-81D8-CB400A2D7AF4}">
      <dgm:prSet/>
      <dgm:spPr/>
      <dgm:t>
        <a:bodyPr/>
        <a:lstStyle/>
        <a:p>
          <a:endParaRPr lang="ru-RU"/>
        </a:p>
      </dgm:t>
    </dgm:pt>
    <dgm:pt modelId="{BC1005D1-4C5C-434B-AF46-A2E6734CDF0D}" type="sibTrans" cxnId="{B1D6373D-9874-4550-81D8-CB400A2D7AF4}">
      <dgm:prSet/>
      <dgm:spPr/>
      <dgm:t>
        <a:bodyPr/>
        <a:lstStyle/>
        <a:p>
          <a:endParaRPr lang="ru-RU"/>
        </a:p>
      </dgm:t>
    </dgm:pt>
    <dgm:pt modelId="{363A7BB9-E198-42B1-9005-928EEE22874E}">
      <dgm:prSet phldrT="[Текст]"/>
      <dgm:spPr/>
      <dgm:t>
        <a:bodyPr/>
        <a:lstStyle/>
        <a:p>
          <a:r>
            <a:rPr lang="ru-RU" dirty="0" smtClean="0"/>
            <a:t>Совместная деятельность педагога и ребенка  по поддержке и развитию индивидуальности</a:t>
          </a:r>
          <a:endParaRPr lang="ru-RU" dirty="0"/>
        </a:p>
      </dgm:t>
    </dgm:pt>
    <dgm:pt modelId="{60D43E3C-FA5A-49C6-825E-2917400B2372}" type="parTrans" cxnId="{0A80B43C-ABCA-45F4-8617-CA54EEDA26D4}">
      <dgm:prSet/>
      <dgm:spPr/>
      <dgm:t>
        <a:bodyPr/>
        <a:lstStyle/>
        <a:p>
          <a:endParaRPr lang="ru-RU"/>
        </a:p>
      </dgm:t>
    </dgm:pt>
    <dgm:pt modelId="{617D09E7-AB17-4C81-AD95-EA6D34F90728}" type="sibTrans" cxnId="{0A80B43C-ABCA-45F4-8617-CA54EEDA26D4}">
      <dgm:prSet/>
      <dgm:spPr/>
      <dgm:t>
        <a:bodyPr/>
        <a:lstStyle/>
        <a:p>
          <a:endParaRPr lang="ru-RU"/>
        </a:p>
      </dgm:t>
    </dgm:pt>
    <dgm:pt modelId="{147A0235-05B6-4EC8-948B-C08010164DA9}" type="pres">
      <dgm:prSet presAssocID="{9DBF141F-4AD0-43E8-AC85-77BB5341D8F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327CBC4-B3E2-49FA-99B6-5440807696C1}" type="pres">
      <dgm:prSet presAssocID="{224089A0-7177-4A03-886E-C415C3F6FB90}" presName="root1" presStyleCnt="0"/>
      <dgm:spPr/>
    </dgm:pt>
    <dgm:pt modelId="{3A96F350-EFDA-4F8F-842B-0E804DB43952}" type="pres">
      <dgm:prSet presAssocID="{224089A0-7177-4A03-886E-C415C3F6FB90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AAFF518-133C-4598-97A9-12C49219C48B}" type="pres">
      <dgm:prSet presAssocID="{224089A0-7177-4A03-886E-C415C3F6FB90}" presName="level2hierChild" presStyleCnt="0"/>
      <dgm:spPr/>
    </dgm:pt>
    <dgm:pt modelId="{719B2052-CB17-4D7F-B225-F5C3F1DF1233}" type="pres">
      <dgm:prSet presAssocID="{BDC46472-FF8F-4E6D-AD63-6812AC48377D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DF9A2571-D862-44A5-96EB-EF7CCA441CE7}" type="pres">
      <dgm:prSet presAssocID="{BDC46472-FF8F-4E6D-AD63-6812AC48377D}" presName="connTx" presStyleLbl="parChTrans1D2" presStyleIdx="0" presStyleCnt="3"/>
      <dgm:spPr/>
      <dgm:t>
        <a:bodyPr/>
        <a:lstStyle/>
        <a:p>
          <a:endParaRPr lang="ru-RU"/>
        </a:p>
      </dgm:t>
    </dgm:pt>
    <dgm:pt modelId="{DFF53CCB-7F84-4491-9759-21042ED09004}" type="pres">
      <dgm:prSet presAssocID="{A59405DB-74FE-49DB-91F7-C21D5B4FF165}" presName="root2" presStyleCnt="0"/>
      <dgm:spPr/>
    </dgm:pt>
    <dgm:pt modelId="{5052B06E-D6FF-45E0-944E-5ACCDD9CA64A}" type="pres">
      <dgm:prSet presAssocID="{A59405DB-74FE-49DB-91F7-C21D5B4FF165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4E8D157-B5F1-4336-BBA1-AD966CBBB98E}" type="pres">
      <dgm:prSet presAssocID="{A59405DB-74FE-49DB-91F7-C21D5B4FF165}" presName="level3hierChild" presStyleCnt="0"/>
      <dgm:spPr/>
    </dgm:pt>
    <dgm:pt modelId="{7062B85A-6AB1-4A9D-8F59-44DF70E5B437}" type="pres">
      <dgm:prSet presAssocID="{70088C39-5C5A-4319-B864-1F5227517DD8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71E8ACC6-59E4-4511-A498-768D32750FAC}" type="pres">
      <dgm:prSet presAssocID="{70088C39-5C5A-4319-B864-1F5227517DD8}" presName="connTx" presStyleLbl="parChTrans1D2" presStyleIdx="1" presStyleCnt="3"/>
      <dgm:spPr/>
      <dgm:t>
        <a:bodyPr/>
        <a:lstStyle/>
        <a:p>
          <a:endParaRPr lang="ru-RU"/>
        </a:p>
      </dgm:t>
    </dgm:pt>
    <dgm:pt modelId="{3F613798-C58E-4FF9-BD74-C6BE6C9D6425}" type="pres">
      <dgm:prSet presAssocID="{3863A725-612B-4279-8FC9-5DF8AEF5A96D}" presName="root2" presStyleCnt="0"/>
      <dgm:spPr/>
    </dgm:pt>
    <dgm:pt modelId="{C47CB394-A50A-43B5-A25C-9200D9DA1F4A}" type="pres">
      <dgm:prSet presAssocID="{3863A725-612B-4279-8FC9-5DF8AEF5A96D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F3E54BE-1F97-4D71-9552-8A3FB1909EC4}" type="pres">
      <dgm:prSet presAssocID="{3863A725-612B-4279-8FC9-5DF8AEF5A96D}" presName="level3hierChild" presStyleCnt="0"/>
      <dgm:spPr/>
    </dgm:pt>
    <dgm:pt modelId="{7637E59B-6049-471B-952D-81C26466A2E1}" type="pres">
      <dgm:prSet presAssocID="{60D43E3C-FA5A-49C6-825E-2917400B2372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3C55695B-4E63-41D2-ADF4-9436F272BC93}" type="pres">
      <dgm:prSet presAssocID="{60D43E3C-FA5A-49C6-825E-2917400B2372}" presName="connTx" presStyleLbl="parChTrans1D2" presStyleIdx="2" presStyleCnt="3"/>
      <dgm:spPr/>
      <dgm:t>
        <a:bodyPr/>
        <a:lstStyle/>
        <a:p>
          <a:endParaRPr lang="ru-RU"/>
        </a:p>
      </dgm:t>
    </dgm:pt>
    <dgm:pt modelId="{091ACF26-3755-4B48-9C2C-B0F1BC321639}" type="pres">
      <dgm:prSet presAssocID="{363A7BB9-E198-42B1-9005-928EEE22874E}" presName="root2" presStyleCnt="0"/>
      <dgm:spPr/>
    </dgm:pt>
    <dgm:pt modelId="{14DB63C5-33E0-43B8-A1DD-344449FF38F5}" type="pres">
      <dgm:prSet presAssocID="{363A7BB9-E198-42B1-9005-928EEE22874E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151BA04-B7BC-4A98-8B3D-CEE52BDB7DA4}" type="pres">
      <dgm:prSet presAssocID="{363A7BB9-E198-42B1-9005-928EEE22874E}" presName="level3hierChild" presStyleCnt="0"/>
      <dgm:spPr/>
    </dgm:pt>
  </dgm:ptLst>
  <dgm:cxnLst>
    <dgm:cxn modelId="{4CF067C6-50B8-411F-B467-B5B7FF34FD82}" type="presOf" srcId="{BDC46472-FF8F-4E6D-AD63-6812AC48377D}" destId="{719B2052-CB17-4D7F-B225-F5C3F1DF1233}" srcOrd="0" destOrd="0" presId="urn:microsoft.com/office/officeart/2005/8/layout/hierarchy2"/>
    <dgm:cxn modelId="{0535822E-14D9-4361-827A-444E5D724020}" srcId="{9DBF141F-4AD0-43E8-AC85-77BB5341D8FD}" destId="{224089A0-7177-4A03-886E-C415C3F6FB90}" srcOrd="0" destOrd="0" parTransId="{F40E8080-F4AB-49CF-8FF2-C56B78F6B2C7}" sibTransId="{001C2C3B-109A-40E2-A5A6-14971EF9E519}"/>
    <dgm:cxn modelId="{0A80B43C-ABCA-45F4-8617-CA54EEDA26D4}" srcId="{224089A0-7177-4A03-886E-C415C3F6FB90}" destId="{363A7BB9-E198-42B1-9005-928EEE22874E}" srcOrd="2" destOrd="0" parTransId="{60D43E3C-FA5A-49C6-825E-2917400B2372}" sibTransId="{617D09E7-AB17-4C81-AD95-EA6D34F90728}"/>
    <dgm:cxn modelId="{31175124-4A95-454C-BCD0-0662D517B9A2}" type="presOf" srcId="{70088C39-5C5A-4319-B864-1F5227517DD8}" destId="{71E8ACC6-59E4-4511-A498-768D32750FAC}" srcOrd="1" destOrd="0" presId="urn:microsoft.com/office/officeart/2005/8/layout/hierarchy2"/>
    <dgm:cxn modelId="{FF3A1335-373A-46DA-9897-50680575549F}" type="presOf" srcId="{363A7BB9-E198-42B1-9005-928EEE22874E}" destId="{14DB63C5-33E0-43B8-A1DD-344449FF38F5}" srcOrd="0" destOrd="0" presId="urn:microsoft.com/office/officeart/2005/8/layout/hierarchy2"/>
    <dgm:cxn modelId="{CCD42464-F9CE-4C15-8CFE-16631679275D}" type="presOf" srcId="{A59405DB-74FE-49DB-91F7-C21D5B4FF165}" destId="{5052B06E-D6FF-45E0-944E-5ACCDD9CA64A}" srcOrd="0" destOrd="0" presId="urn:microsoft.com/office/officeart/2005/8/layout/hierarchy2"/>
    <dgm:cxn modelId="{423A1A1A-CC6A-4EC6-BBBE-501956768CB6}" srcId="{224089A0-7177-4A03-886E-C415C3F6FB90}" destId="{A59405DB-74FE-49DB-91F7-C21D5B4FF165}" srcOrd="0" destOrd="0" parTransId="{BDC46472-FF8F-4E6D-AD63-6812AC48377D}" sibTransId="{B6194323-9841-430A-B5C3-CC224F04EEAE}"/>
    <dgm:cxn modelId="{50973E0E-C052-44CE-9AFD-831492181D6D}" type="presOf" srcId="{9DBF141F-4AD0-43E8-AC85-77BB5341D8FD}" destId="{147A0235-05B6-4EC8-948B-C08010164DA9}" srcOrd="0" destOrd="0" presId="urn:microsoft.com/office/officeart/2005/8/layout/hierarchy2"/>
    <dgm:cxn modelId="{C0E0B4D5-2C00-4966-858F-5BDBB8A009AF}" type="presOf" srcId="{224089A0-7177-4A03-886E-C415C3F6FB90}" destId="{3A96F350-EFDA-4F8F-842B-0E804DB43952}" srcOrd="0" destOrd="0" presId="urn:microsoft.com/office/officeart/2005/8/layout/hierarchy2"/>
    <dgm:cxn modelId="{DF792C57-4D36-4B7E-B86F-D04C7CB1FA4D}" type="presOf" srcId="{70088C39-5C5A-4319-B864-1F5227517DD8}" destId="{7062B85A-6AB1-4A9D-8F59-44DF70E5B437}" srcOrd="0" destOrd="0" presId="urn:microsoft.com/office/officeart/2005/8/layout/hierarchy2"/>
    <dgm:cxn modelId="{1AF8019C-4F65-4303-90AE-682DEB50A18A}" type="presOf" srcId="{60D43E3C-FA5A-49C6-825E-2917400B2372}" destId="{7637E59B-6049-471B-952D-81C26466A2E1}" srcOrd="0" destOrd="0" presId="urn:microsoft.com/office/officeart/2005/8/layout/hierarchy2"/>
    <dgm:cxn modelId="{B1D6373D-9874-4550-81D8-CB400A2D7AF4}" srcId="{224089A0-7177-4A03-886E-C415C3F6FB90}" destId="{3863A725-612B-4279-8FC9-5DF8AEF5A96D}" srcOrd="1" destOrd="0" parTransId="{70088C39-5C5A-4319-B864-1F5227517DD8}" sibTransId="{BC1005D1-4C5C-434B-AF46-A2E6734CDF0D}"/>
    <dgm:cxn modelId="{06353F2D-FB33-4DFC-89F2-9D1421A5E873}" type="presOf" srcId="{60D43E3C-FA5A-49C6-825E-2917400B2372}" destId="{3C55695B-4E63-41D2-ADF4-9436F272BC93}" srcOrd="1" destOrd="0" presId="urn:microsoft.com/office/officeart/2005/8/layout/hierarchy2"/>
    <dgm:cxn modelId="{33ABC3F1-59F9-4CDC-A0BB-497CD7C65699}" type="presOf" srcId="{3863A725-612B-4279-8FC9-5DF8AEF5A96D}" destId="{C47CB394-A50A-43B5-A25C-9200D9DA1F4A}" srcOrd="0" destOrd="0" presId="urn:microsoft.com/office/officeart/2005/8/layout/hierarchy2"/>
    <dgm:cxn modelId="{ED1DF39E-E82C-411E-AB75-3D6FE978681B}" type="presOf" srcId="{BDC46472-FF8F-4E6D-AD63-6812AC48377D}" destId="{DF9A2571-D862-44A5-96EB-EF7CCA441CE7}" srcOrd="1" destOrd="0" presId="urn:microsoft.com/office/officeart/2005/8/layout/hierarchy2"/>
    <dgm:cxn modelId="{C8927BE9-C249-416B-9154-6A56ABF26C76}" type="presParOf" srcId="{147A0235-05B6-4EC8-948B-C08010164DA9}" destId="{F327CBC4-B3E2-49FA-99B6-5440807696C1}" srcOrd="0" destOrd="0" presId="urn:microsoft.com/office/officeart/2005/8/layout/hierarchy2"/>
    <dgm:cxn modelId="{68FBB45D-CACB-4320-B684-16BD4F57ADFD}" type="presParOf" srcId="{F327CBC4-B3E2-49FA-99B6-5440807696C1}" destId="{3A96F350-EFDA-4F8F-842B-0E804DB43952}" srcOrd="0" destOrd="0" presId="urn:microsoft.com/office/officeart/2005/8/layout/hierarchy2"/>
    <dgm:cxn modelId="{FFC9247B-9C23-427E-81E0-CF12A8015230}" type="presParOf" srcId="{F327CBC4-B3E2-49FA-99B6-5440807696C1}" destId="{FAAFF518-133C-4598-97A9-12C49219C48B}" srcOrd="1" destOrd="0" presId="urn:microsoft.com/office/officeart/2005/8/layout/hierarchy2"/>
    <dgm:cxn modelId="{E4147B14-3186-4B4A-BF88-C07E22598A3A}" type="presParOf" srcId="{FAAFF518-133C-4598-97A9-12C49219C48B}" destId="{719B2052-CB17-4D7F-B225-F5C3F1DF1233}" srcOrd="0" destOrd="0" presId="urn:microsoft.com/office/officeart/2005/8/layout/hierarchy2"/>
    <dgm:cxn modelId="{6D15C2AD-5704-4C9B-822D-C7A8175D0C00}" type="presParOf" srcId="{719B2052-CB17-4D7F-B225-F5C3F1DF1233}" destId="{DF9A2571-D862-44A5-96EB-EF7CCA441CE7}" srcOrd="0" destOrd="0" presId="urn:microsoft.com/office/officeart/2005/8/layout/hierarchy2"/>
    <dgm:cxn modelId="{9B0D7722-A0D1-4099-A180-92359FDFAA38}" type="presParOf" srcId="{FAAFF518-133C-4598-97A9-12C49219C48B}" destId="{DFF53CCB-7F84-4491-9759-21042ED09004}" srcOrd="1" destOrd="0" presId="urn:microsoft.com/office/officeart/2005/8/layout/hierarchy2"/>
    <dgm:cxn modelId="{A4B1A9E2-2C69-4A52-A3F1-DCDD84655397}" type="presParOf" srcId="{DFF53CCB-7F84-4491-9759-21042ED09004}" destId="{5052B06E-D6FF-45E0-944E-5ACCDD9CA64A}" srcOrd="0" destOrd="0" presId="urn:microsoft.com/office/officeart/2005/8/layout/hierarchy2"/>
    <dgm:cxn modelId="{02636EE1-B67F-4BF9-BAAF-269EF2129AAD}" type="presParOf" srcId="{DFF53CCB-7F84-4491-9759-21042ED09004}" destId="{94E8D157-B5F1-4336-BBA1-AD966CBBB98E}" srcOrd="1" destOrd="0" presId="urn:microsoft.com/office/officeart/2005/8/layout/hierarchy2"/>
    <dgm:cxn modelId="{6597834D-0D44-4A8B-9F83-FCB8739D1767}" type="presParOf" srcId="{FAAFF518-133C-4598-97A9-12C49219C48B}" destId="{7062B85A-6AB1-4A9D-8F59-44DF70E5B437}" srcOrd="2" destOrd="0" presId="urn:microsoft.com/office/officeart/2005/8/layout/hierarchy2"/>
    <dgm:cxn modelId="{C9F1300C-4FDB-4BA8-9244-C0E06B2CC76A}" type="presParOf" srcId="{7062B85A-6AB1-4A9D-8F59-44DF70E5B437}" destId="{71E8ACC6-59E4-4511-A498-768D32750FAC}" srcOrd="0" destOrd="0" presId="urn:microsoft.com/office/officeart/2005/8/layout/hierarchy2"/>
    <dgm:cxn modelId="{2E8BADED-F2DB-41BC-A595-9011E3FB0040}" type="presParOf" srcId="{FAAFF518-133C-4598-97A9-12C49219C48B}" destId="{3F613798-C58E-4FF9-BD74-C6BE6C9D6425}" srcOrd="3" destOrd="0" presId="urn:microsoft.com/office/officeart/2005/8/layout/hierarchy2"/>
    <dgm:cxn modelId="{F1799D5C-438F-47F5-B10F-4688F9685F57}" type="presParOf" srcId="{3F613798-C58E-4FF9-BD74-C6BE6C9D6425}" destId="{C47CB394-A50A-43B5-A25C-9200D9DA1F4A}" srcOrd="0" destOrd="0" presId="urn:microsoft.com/office/officeart/2005/8/layout/hierarchy2"/>
    <dgm:cxn modelId="{D57F0E5D-EDB5-41B3-86E9-91316C97978B}" type="presParOf" srcId="{3F613798-C58E-4FF9-BD74-C6BE6C9D6425}" destId="{DF3E54BE-1F97-4D71-9552-8A3FB1909EC4}" srcOrd="1" destOrd="0" presId="urn:microsoft.com/office/officeart/2005/8/layout/hierarchy2"/>
    <dgm:cxn modelId="{1378CB17-7F13-4F83-B86F-4617BB279277}" type="presParOf" srcId="{FAAFF518-133C-4598-97A9-12C49219C48B}" destId="{7637E59B-6049-471B-952D-81C26466A2E1}" srcOrd="4" destOrd="0" presId="urn:microsoft.com/office/officeart/2005/8/layout/hierarchy2"/>
    <dgm:cxn modelId="{7CD67553-2FD3-42AE-9615-07F316C6565F}" type="presParOf" srcId="{7637E59B-6049-471B-952D-81C26466A2E1}" destId="{3C55695B-4E63-41D2-ADF4-9436F272BC93}" srcOrd="0" destOrd="0" presId="urn:microsoft.com/office/officeart/2005/8/layout/hierarchy2"/>
    <dgm:cxn modelId="{546694EF-2716-4878-AEB0-717F8FCF9400}" type="presParOf" srcId="{FAAFF518-133C-4598-97A9-12C49219C48B}" destId="{091ACF26-3755-4B48-9C2C-B0F1BC321639}" srcOrd="5" destOrd="0" presId="urn:microsoft.com/office/officeart/2005/8/layout/hierarchy2"/>
    <dgm:cxn modelId="{B6C0A0BF-31C7-48AB-96A3-46CBD909BB1B}" type="presParOf" srcId="{091ACF26-3755-4B48-9C2C-B0F1BC321639}" destId="{14DB63C5-33E0-43B8-A1DD-344449FF38F5}" srcOrd="0" destOrd="0" presId="urn:microsoft.com/office/officeart/2005/8/layout/hierarchy2"/>
    <dgm:cxn modelId="{1EF94D7D-B7D6-4890-848E-E9F0840283EF}" type="presParOf" srcId="{091ACF26-3755-4B48-9C2C-B0F1BC321639}" destId="{A151BA04-B7BC-4A98-8B3D-CEE52BDB7DA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94EFBDF-843A-4F4A-823B-B37485CCB341}" type="doc">
      <dgm:prSet loTypeId="urn:microsoft.com/office/officeart/2005/8/layout/defaul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48B6D6D-FA35-4312-AD54-A769E6F6872F}">
      <dgm:prSet phldrT="[Текст]"/>
      <dgm:spPr/>
      <dgm:t>
        <a:bodyPr/>
        <a:lstStyle/>
        <a:p>
          <a:r>
            <a:rPr lang="ru-RU" dirty="0" smtClean="0"/>
            <a:t>Проектный метод</a:t>
          </a:r>
          <a:endParaRPr lang="ru-RU" dirty="0"/>
        </a:p>
      </dgm:t>
    </dgm:pt>
    <dgm:pt modelId="{48CCBF67-F90E-4736-A9E7-CE120A970891}" type="parTrans" cxnId="{374EDC9B-E299-4C92-9405-84E0B835F03D}">
      <dgm:prSet/>
      <dgm:spPr/>
      <dgm:t>
        <a:bodyPr/>
        <a:lstStyle/>
        <a:p>
          <a:endParaRPr lang="ru-RU"/>
        </a:p>
      </dgm:t>
    </dgm:pt>
    <dgm:pt modelId="{E751052B-6A98-40A3-9FFE-0325888C062D}" type="sibTrans" cxnId="{374EDC9B-E299-4C92-9405-84E0B835F03D}">
      <dgm:prSet/>
      <dgm:spPr/>
      <dgm:t>
        <a:bodyPr/>
        <a:lstStyle/>
        <a:p>
          <a:endParaRPr lang="ru-RU"/>
        </a:p>
      </dgm:t>
    </dgm:pt>
    <dgm:pt modelId="{F816F2C7-8B6E-4BD4-90F9-6C7ADE2872C2}">
      <dgm:prSet phldrT="[Текст]"/>
      <dgm:spPr/>
      <dgm:t>
        <a:bodyPr/>
        <a:lstStyle/>
        <a:p>
          <a:r>
            <a:rPr lang="ru-RU" dirty="0" smtClean="0"/>
            <a:t>Технология продуктивного образования</a:t>
          </a:r>
        </a:p>
        <a:p>
          <a:endParaRPr lang="ru-RU" dirty="0"/>
        </a:p>
      </dgm:t>
    </dgm:pt>
    <dgm:pt modelId="{D20DED15-46A7-47DE-90F3-86C27218638E}" type="parTrans" cxnId="{3E85CD67-67AC-44B6-83B9-A1D9721E8DD1}">
      <dgm:prSet/>
      <dgm:spPr/>
      <dgm:t>
        <a:bodyPr/>
        <a:lstStyle/>
        <a:p>
          <a:endParaRPr lang="ru-RU"/>
        </a:p>
      </dgm:t>
    </dgm:pt>
    <dgm:pt modelId="{CB87295A-1DBA-472A-9816-71605FCBAFAB}" type="sibTrans" cxnId="{3E85CD67-67AC-44B6-83B9-A1D9721E8DD1}">
      <dgm:prSet/>
      <dgm:spPr/>
      <dgm:t>
        <a:bodyPr/>
        <a:lstStyle/>
        <a:p>
          <a:endParaRPr lang="ru-RU"/>
        </a:p>
      </dgm:t>
    </dgm:pt>
    <dgm:pt modelId="{E31B5344-1EED-404A-A7C3-6E1DE0AF7060}">
      <dgm:prSet phldrT="[Текст]"/>
      <dgm:spPr/>
      <dgm:t>
        <a:bodyPr/>
        <a:lstStyle/>
        <a:p>
          <a:r>
            <a:rPr lang="ru-RU" dirty="0" smtClean="0"/>
            <a:t>Технология индивидуализированного обучения И.Э. Унт</a:t>
          </a:r>
        </a:p>
        <a:p>
          <a:endParaRPr lang="ru-RU" dirty="0"/>
        </a:p>
      </dgm:t>
    </dgm:pt>
    <dgm:pt modelId="{94591276-CC81-4ADC-A1E1-565BDD74EB2B}" type="parTrans" cxnId="{9E6E9A2B-766B-40FD-9207-457BADD13A13}">
      <dgm:prSet/>
      <dgm:spPr/>
      <dgm:t>
        <a:bodyPr/>
        <a:lstStyle/>
        <a:p>
          <a:endParaRPr lang="ru-RU"/>
        </a:p>
      </dgm:t>
    </dgm:pt>
    <dgm:pt modelId="{83EFE1C2-B030-4151-94AC-6486AB984DF6}" type="sibTrans" cxnId="{9E6E9A2B-766B-40FD-9207-457BADD13A13}">
      <dgm:prSet/>
      <dgm:spPr/>
      <dgm:t>
        <a:bodyPr/>
        <a:lstStyle/>
        <a:p>
          <a:endParaRPr lang="ru-RU"/>
        </a:p>
      </dgm:t>
    </dgm:pt>
    <dgm:pt modelId="{03AB2C37-1258-4012-A0B3-0C4B790E4422}">
      <dgm:prSet phldrT="[Текст]"/>
      <dgm:spPr/>
      <dgm:t>
        <a:bodyPr/>
        <a:lstStyle/>
        <a:p>
          <a:r>
            <a:rPr lang="ru-RU" dirty="0" smtClean="0"/>
            <a:t>Адаптивная система обучения А.С. </a:t>
          </a:r>
          <a:r>
            <a:rPr lang="ru-RU" dirty="0" err="1" smtClean="0"/>
            <a:t>Границкой</a:t>
          </a:r>
          <a:endParaRPr lang="ru-RU" dirty="0" smtClean="0"/>
        </a:p>
        <a:p>
          <a:endParaRPr lang="ru-RU" dirty="0"/>
        </a:p>
      </dgm:t>
    </dgm:pt>
    <dgm:pt modelId="{1A33A11F-A976-4F3A-82ED-FEF9FBD23502}" type="parTrans" cxnId="{DE854850-D7AB-40B0-B4D6-B6970052E3DC}">
      <dgm:prSet/>
      <dgm:spPr/>
      <dgm:t>
        <a:bodyPr/>
        <a:lstStyle/>
        <a:p>
          <a:endParaRPr lang="ru-RU"/>
        </a:p>
      </dgm:t>
    </dgm:pt>
    <dgm:pt modelId="{CB5EDE9F-DF84-4587-973D-E3EB8CB820EE}" type="sibTrans" cxnId="{DE854850-D7AB-40B0-B4D6-B6970052E3DC}">
      <dgm:prSet/>
      <dgm:spPr/>
      <dgm:t>
        <a:bodyPr/>
        <a:lstStyle/>
        <a:p>
          <a:endParaRPr lang="ru-RU"/>
        </a:p>
      </dgm:t>
    </dgm:pt>
    <dgm:pt modelId="{B2E666FB-8126-4082-BCBB-F3FB274A3ADB}">
      <dgm:prSet phldrT="[Текст]"/>
      <dgm:spPr/>
      <dgm:t>
        <a:bodyPr/>
        <a:lstStyle/>
        <a:p>
          <a:r>
            <a:rPr lang="ru-RU" dirty="0" smtClean="0"/>
            <a:t>Обучение на основе индивидуально-ориентированного учебного плана </a:t>
          </a:r>
          <a:r>
            <a:rPr lang="ru-RU" dirty="0" err="1" smtClean="0"/>
            <a:t>В.Д.Шадрикова</a:t>
          </a:r>
          <a:endParaRPr lang="ru-RU" dirty="0" smtClean="0"/>
        </a:p>
        <a:p>
          <a:endParaRPr lang="ru-RU" dirty="0"/>
        </a:p>
      </dgm:t>
    </dgm:pt>
    <dgm:pt modelId="{2275812B-1503-4C1C-ABA7-4D54ED9B07AC}" type="parTrans" cxnId="{0785F65D-C199-460E-B746-776445E02507}">
      <dgm:prSet/>
      <dgm:spPr/>
      <dgm:t>
        <a:bodyPr/>
        <a:lstStyle/>
        <a:p>
          <a:endParaRPr lang="ru-RU"/>
        </a:p>
      </dgm:t>
    </dgm:pt>
    <dgm:pt modelId="{7D7B97AC-E743-4318-979D-D8C27A572F91}" type="sibTrans" cxnId="{0785F65D-C199-460E-B746-776445E02507}">
      <dgm:prSet/>
      <dgm:spPr/>
      <dgm:t>
        <a:bodyPr/>
        <a:lstStyle/>
        <a:p>
          <a:endParaRPr lang="ru-RU"/>
        </a:p>
      </dgm:t>
    </dgm:pt>
    <dgm:pt modelId="{93BB0DFE-B312-4D2F-9F10-DC53E13B7115}" type="pres">
      <dgm:prSet presAssocID="{094EFBDF-843A-4F4A-823B-B37485CCB34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D5794E2-4969-4AAF-B24F-7341F221DE2E}" type="pres">
      <dgm:prSet presAssocID="{748B6D6D-FA35-4312-AD54-A769E6F6872F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654596-666B-4D2E-841F-5959258D5706}" type="pres">
      <dgm:prSet presAssocID="{E751052B-6A98-40A3-9FFE-0325888C062D}" presName="sibTrans" presStyleCnt="0"/>
      <dgm:spPr/>
    </dgm:pt>
    <dgm:pt modelId="{FB5948AF-8933-427D-AF50-6455F166053C}" type="pres">
      <dgm:prSet presAssocID="{F816F2C7-8B6E-4BD4-90F9-6C7ADE2872C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A04196-58C6-439A-BC2F-820BF7B9F697}" type="pres">
      <dgm:prSet presAssocID="{CB87295A-1DBA-472A-9816-71605FCBAFAB}" presName="sibTrans" presStyleCnt="0"/>
      <dgm:spPr/>
    </dgm:pt>
    <dgm:pt modelId="{9F1A559F-E018-4CD3-BA4B-1FB679BC1C2C}" type="pres">
      <dgm:prSet presAssocID="{E31B5344-1EED-404A-A7C3-6E1DE0AF706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1F624B-E367-4E46-8ED3-858542F2FE5D}" type="pres">
      <dgm:prSet presAssocID="{83EFE1C2-B030-4151-94AC-6486AB984DF6}" presName="sibTrans" presStyleCnt="0"/>
      <dgm:spPr/>
    </dgm:pt>
    <dgm:pt modelId="{DF6EB66B-F601-4116-9D0A-476919FEABB0}" type="pres">
      <dgm:prSet presAssocID="{03AB2C37-1258-4012-A0B3-0C4B790E4422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35F6A4-8AE5-47A8-B889-1B34B9D09822}" type="pres">
      <dgm:prSet presAssocID="{CB5EDE9F-DF84-4587-973D-E3EB8CB820EE}" presName="sibTrans" presStyleCnt="0"/>
      <dgm:spPr/>
    </dgm:pt>
    <dgm:pt modelId="{D09B9A4C-0EB5-49D7-B861-34ED6D1F1601}" type="pres">
      <dgm:prSet presAssocID="{B2E666FB-8126-4082-BCBB-F3FB274A3AD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E854850-D7AB-40B0-B4D6-B6970052E3DC}" srcId="{094EFBDF-843A-4F4A-823B-B37485CCB341}" destId="{03AB2C37-1258-4012-A0B3-0C4B790E4422}" srcOrd="3" destOrd="0" parTransId="{1A33A11F-A976-4F3A-82ED-FEF9FBD23502}" sibTransId="{CB5EDE9F-DF84-4587-973D-E3EB8CB820EE}"/>
    <dgm:cxn modelId="{0785F65D-C199-460E-B746-776445E02507}" srcId="{094EFBDF-843A-4F4A-823B-B37485CCB341}" destId="{B2E666FB-8126-4082-BCBB-F3FB274A3ADB}" srcOrd="4" destOrd="0" parTransId="{2275812B-1503-4C1C-ABA7-4D54ED9B07AC}" sibTransId="{7D7B97AC-E743-4318-979D-D8C27A572F91}"/>
    <dgm:cxn modelId="{AC1B8ECA-91FB-4535-9237-6FAAA3C8558B}" type="presOf" srcId="{B2E666FB-8126-4082-BCBB-F3FB274A3ADB}" destId="{D09B9A4C-0EB5-49D7-B861-34ED6D1F1601}" srcOrd="0" destOrd="0" presId="urn:microsoft.com/office/officeart/2005/8/layout/default"/>
    <dgm:cxn modelId="{374EDC9B-E299-4C92-9405-84E0B835F03D}" srcId="{094EFBDF-843A-4F4A-823B-B37485CCB341}" destId="{748B6D6D-FA35-4312-AD54-A769E6F6872F}" srcOrd="0" destOrd="0" parTransId="{48CCBF67-F90E-4736-A9E7-CE120A970891}" sibTransId="{E751052B-6A98-40A3-9FFE-0325888C062D}"/>
    <dgm:cxn modelId="{3E85CD67-67AC-44B6-83B9-A1D9721E8DD1}" srcId="{094EFBDF-843A-4F4A-823B-B37485CCB341}" destId="{F816F2C7-8B6E-4BD4-90F9-6C7ADE2872C2}" srcOrd="1" destOrd="0" parTransId="{D20DED15-46A7-47DE-90F3-86C27218638E}" sibTransId="{CB87295A-1DBA-472A-9816-71605FCBAFAB}"/>
    <dgm:cxn modelId="{2E1D1B13-A311-45EB-AE3F-6AC95E3BDF0E}" type="presOf" srcId="{E31B5344-1EED-404A-A7C3-6E1DE0AF7060}" destId="{9F1A559F-E018-4CD3-BA4B-1FB679BC1C2C}" srcOrd="0" destOrd="0" presId="urn:microsoft.com/office/officeart/2005/8/layout/default"/>
    <dgm:cxn modelId="{46FABF53-5BC2-4232-A38B-A301418EA8D7}" type="presOf" srcId="{03AB2C37-1258-4012-A0B3-0C4B790E4422}" destId="{DF6EB66B-F601-4116-9D0A-476919FEABB0}" srcOrd="0" destOrd="0" presId="urn:microsoft.com/office/officeart/2005/8/layout/default"/>
    <dgm:cxn modelId="{9E6E9A2B-766B-40FD-9207-457BADD13A13}" srcId="{094EFBDF-843A-4F4A-823B-B37485CCB341}" destId="{E31B5344-1EED-404A-A7C3-6E1DE0AF7060}" srcOrd="2" destOrd="0" parTransId="{94591276-CC81-4ADC-A1E1-565BDD74EB2B}" sibTransId="{83EFE1C2-B030-4151-94AC-6486AB984DF6}"/>
    <dgm:cxn modelId="{CBBD59EF-8A9F-4EE6-8007-2C602178BD33}" type="presOf" srcId="{748B6D6D-FA35-4312-AD54-A769E6F6872F}" destId="{1D5794E2-4969-4AAF-B24F-7341F221DE2E}" srcOrd="0" destOrd="0" presId="urn:microsoft.com/office/officeart/2005/8/layout/default"/>
    <dgm:cxn modelId="{30C11FC2-887D-43F4-BDFB-3DC3D4F7095A}" type="presOf" srcId="{094EFBDF-843A-4F4A-823B-B37485CCB341}" destId="{93BB0DFE-B312-4D2F-9F10-DC53E13B7115}" srcOrd="0" destOrd="0" presId="urn:microsoft.com/office/officeart/2005/8/layout/default"/>
    <dgm:cxn modelId="{95E16427-712C-4FEE-9880-5BE63E3BD574}" type="presOf" srcId="{F816F2C7-8B6E-4BD4-90F9-6C7ADE2872C2}" destId="{FB5948AF-8933-427D-AF50-6455F166053C}" srcOrd="0" destOrd="0" presId="urn:microsoft.com/office/officeart/2005/8/layout/default"/>
    <dgm:cxn modelId="{20ECB9F6-4558-4CB2-B87A-DA364ED8BD01}" type="presParOf" srcId="{93BB0DFE-B312-4D2F-9F10-DC53E13B7115}" destId="{1D5794E2-4969-4AAF-B24F-7341F221DE2E}" srcOrd="0" destOrd="0" presId="urn:microsoft.com/office/officeart/2005/8/layout/default"/>
    <dgm:cxn modelId="{EA579A15-059E-41DB-8D27-3EB38EB156C4}" type="presParOf" srcId="{93BB0DFE-B312-4D2F-9F10-DC53E13B7115}" destId="{EB654596-666B-4D2E-841F-5959258D5706}" srcOrd="1" destOrd="0" presId="urn:microsoft.com/office/officeart/2005/8/layout/default"/>
    <dgm:cxn modelId="{70D35BDD-8AA3-4A47-BAD6-A0F0F06B8B1E}" type="presParOf" srcId="{93BB0DFE-B312-4D2F-9F10-DC53E13B7115}" destId="{FB5948AF-8933-427D-AF50-6455F166053C}" srcOrd="2" destOrd="0" presId="urn:microsoft.com/office/officeart/2005/8/layout/default"/>
    <dgm:cxn modelId="{B50FAC30-0D1C-448B-B714-81F05AEC598D}" type="presParOf" srcId="{93BB0DFE-B312-4D2F-9F10-DC53E13B7115}" destId="{23A04196-58C6-439A-BC2F-820BF7B9F697}" srcOrd="3" destOrd="0" presId="urn:microsoft.com/office/officeart/2005/8/layout/default"/>
    <dgm:cxn modelId="{1936DE27-8BB9-4591-81C8-32448E789D8E}" type="presParOf" srcId="{93BB0DFE-B312-4D2F-9F10-DC53E13B7115}" destId="{9F1A559F-E018-4CD3-BA4B-1FB679BC1C2C}" srcOrd="4" destOrd="0" presId="urn:microsoft.com/office/officeart/2005/8/layout/default"/>
    <dgm:cxn modelId="{9CF5A51B-BC8E-4D55-888E-4E2F5E3039E4}" type="presParOf" srcId="{93BB0DFE-B312-4D2F-9F10-DC53E13B7115}" destId="{B81F624B-E367-4E46-8ED3-858542F2FE5D}" srcOrd="5" destOrd="0" presId="urn:microsoft.com/office/officeart/2005/8/layout/default"/>
    <dgm:cxn modelId="{BECF63C1-2DF2-4A5E-86D8-7DEC74992AEC}" type="presParOf" srcId="{93BB0DFE-B312-4D2F-9F10-DC53E13B7115}" destId="{DF6EB66B-F601-4116-9D0A-476919FEABB0}" srcOrd="6" destOrd="0" presId="urn:microsoft.com/office/officeart/2005/8/layout/default"/>
    <dgm:cxn modelId="{DF78CE90-70EA-477B-8E84-C925972FD97D}" type="presParOf" srcId="{93BB0DFE-B312-4D2F-9F10-DC53E13B7115}" destId="{4935F6A4-8AE5-47A8-B889-1B34B9D09822}" srcOrd="7" destOrd="0" presId="urn:microsoft.com/office/officeart/2005/8/layout/default"/>
    <dgm:cxn modelId="{B870E07D-4EFB-4398-B965-B6665862A212}" type="presParOf" srcId="{93BB0DFE-B312-4D2F-9F10-DC53E13B7115}" destId="{D09B9A4C-0EB5-49D7-B861-34ED6D1F1601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5627B84-EB01-4F64-B103-BEB5984929D4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AA4651E-CA31-4089-A79B-7EB74C1929FA}">
      <dgm:prSet phldrT="[Текст]"/>
      <dgm:spPr/>
      <dgm:t>
        <a:bodyPr/>
        <a:lstStyle/>
        <a:p>
          <a:r>
            <a:rPr lang="ru-RU" dirty="0" smtClean="0"/>
            <a:t>Методологический подход: индивидуальный, личностно ориентированный, задачный, </a:t>
          </a:r>
          <a:r>
            <a:rPr lang="ru-RU" dirty="0" err="1" smtClean="0"/>
            <a:t>деятельностный</a:t>
          </a:r>
          <a:endParaRPr lang="ru-RU" dirty="0"/>
        </a:p>
      </dgm:t>
    </dgm:pt>
    <dgm:pt modelId="{69F759B9-4865-4C5C-A239-D16A20C37A41}" type="parTrans" cxnId="{D142500F-9DFF-41C1-8AC6-C843D70C124D}">
      <dgm:prSet/>
      <dgm:spPr/>
      <dgm:t>
        <a:bodyPr/>
        <a:lstStyle/>
        <a:p>
          <a:endParaRPr lang="ru-RU"/>
        </a:p>
      </dgm:t>
    </dgm:pt>
    <dgm:pt modelId="{2831055E-9165-4804-B2BC-57BCB7C9284A}" type="sibTrans" cxnId="{D142500F-9DFF-41C1-8AC6-C843D70C124D}">
      <dgm:prSet/>
      <dgm:spPr/>
      <dgm:t>
        <a:bodyPr/>
        <a:lstStyle/>
        <a:p>
          <a:endParaRPr lang="ru-RU"/>
        </a:p>
      </dgm:t>
    </dgm:pt>
    <dgm:pt modelId="{9481CCE9-B5C2-4D1F-B1BF-C2281A82D3E8}">
      <dgm:prSet phldrT="[Текст]"/>
      <dgm:spPr/>
      <dgm:t>
        <a:bodyPr/>
        <a:lstStyle/>
        <a:p>
          <a:r>
            <a:rPr lang="ru-RU" dirty="0" smtClean="0"/>
            <a:t>Тип управления учебно-воспитательным процессом: система «репетитор»</a:t>
          </a:r>
          <a:endParaRPr lang="ru-RU" dirty="0"/>
        </a:p>
      </dgm:t>
    </dgm:pt>
    <dgm:pt modelId="{376C9D86-A352-4022-B0EE-E3703075111D}" type="parTrans" cxnId="{174CD2CB-44D0-4DA6-AA8A-F5F0BD973A81}">
      <dgm:prSet/>
      <dgm:spPr/>
      <dgm:t>
        <a:bodyPr/>
        <a:lstStyle/>
        <a:p>
          <a:endParaRPr lang="ru-RU"/>
        </a:p>
      </dgm:t>
    </dgm:pt>
    <dgm:pt modelId="{B446B329-405E-441C-8786-E3038BC2C63A}" type="sibTrans" cxnId="{174CD2CB-44D0-4DA6-AA8A-F5F0BD973A81}">
      <dgm:prSet/>
      <dgm:spPr/>
      <dgm:t>
        <a:bodyPr/>
        <a:lstStyle/>
        <a:p>
          <a:endParaRPr lang="ru-RU"/>
        </a:p>
      </dgm:t>
    </dgm:pt>
    <dgm:pt modelId="{63A0D705-4887-4194-94C8-A6EE82A1486B}">
      <dgm:prSet/>
      <dgm:spPr/>
      <dgm:t>
        <a:bodyPr/>
        <a:lstStyle/>
        <a:p>
          <a:r>
            <a:rPr lang="ru-RU" dirty="0" smtClean="0"/>
            <a:t>Философская основа: гуманистическая, </a:t>
          </a:r>
          <a:r>
            <a:rPr lang="ru-RU" dirty="0" err="1" smtClean="0"/>
            <a:t>антропологистская</a:t>
          </a:r>
          <a:r>
            <a:rPr lang="ru-RU" dirty="0" smtClean="0"/>
            <a:t>, </a:t>
          </a:r>
          <a:r>
            <a:rPr lang="ru-RU" dirty="0" err="1" smtClean="0"/>
            <a:t>природосообразная</a:t>
          </a:r>
          <a:endParaRPr lang="ru-RU" dirty="0"/>
        </a:p>
      </dgm:t>
    </dgm:pt>
    <dgm:pt modelId="{1381022F-D218-4577-B72E-122A984AC5EA}" type="parTrans" cxnId="{B373C637-59F7-4BE5-AB2E-A3B311FE280B}">
      <dgm:prSet/>
      <dgm:spPr/>
      <dgm:t>
        <a:bodyPr/>
        <a:lstStyle/>
        <a:p>
          <a:endParaRPr lang="ru-RU"/>
        </a:p>
      </dgm:t>
    </dgm:pt>
    <dgm:pt modelId="{A578B1EE-C2EC-4B6F-92A2-3F56706954E2}" type="sibTrans" cxnId="{B373C637-59F7-4BE5-AB2E-A3B311FE280B}">
      <dgm:prSet/>
      <dgm:spPr/>
      <dgm:t>
        <a:bodyPr/>
        <a:lstStyle/>
        <a:p>
          <a:endParaRPr lang="ru-RU"/>
        </a:p>
      </dgm:t>
    </dgm:pt>
    <dgm:pt modelId="{59464887-4E1A-480A-921F-0CED42310B99}">
      <dgm:prSet/>
      <dgm:spPr/>
      <dgm:t>
        <a:bodyPr/>
        <a:lstStyle/>
        <a:p>
          <a:r>
            <a:rPr lang="ru-RU" dirty="0" smtClean="0"/>
            <a:t>Вид социально-педагогической деятельности: поддержки (сопровождения)</a:t>
          </a:r>
          <a:endParaRPr lang="ru-RU" dirty="0"/>
        </a:p>
      </dgm:t>
    </dgm:pt>
    <dgm:pt modelId="{FC13EE66-65F6-4681-8EC9-3F20F91FA6F5}" type="parTrans" cxnId="{1D8288B9-A30D-42D6-BDCF-76E7B0C7AFD7}">
      <dgm:prSet/>
      <dgm:spPr/>
      <dgm:t>
        <a:bodyPr/>
        <a:lstStyle/>
        <a:p>
          <a:endParaRPr lang="ru-RU"/>
        </a:p>
      </dgm:t>
    </dgm:pt>
    <dgm:pt modelId="{2AE82CC1-6F93-4B6C-B934-C592843607B0}" type="sibTrans" cxnId="{1D8288B9-A30D-42D6-BDCF-76E7B0C7AFD7}">
      <dgm:prSet/>
      <dgm:spPr/>
      <dgm:t>
        <a:bodyPr/>
        <a:lstStyle/>
        <a:p>
          <a:endParaRPr lang="ru-RU"/>
        </a:p>
      </dgm:t>
    </dgm:pt>
    <dgm:pt modelId="{A4501B95-AA6A-45F9-A0A7-9E1100A5E4CD}">
      <dgm:prSet phldrT="[Текст]"/>
      <dgm:spPr/>
      <dgm:t>
        <a:bodyPr/>
        <a:lstStyle/>
        <a:p>
          <a:r>
            <a:rPr lang="ru-RU" dirty="0" smtClean="0"/>
            <a:t>Ведущие факторы развития: комплексные: </a:t>
          </a:r>
          <a:r>
            <a:rPr lang="ru-RU" dirty="0" err="1" smtClean="0"/>
            <a:t>био</a:t>
          </a:r>
          <a:r>
            <a:rPr lang="ru-RU" dirty="0" smtClean="0"/>
            <a:t>-, </a:t>
          </a:r>
          <a:r>
            <a:rPr lang="ru-RU" dirty="0" err="1" smtClean="0"/>
            <a:t>социо</a:t>
          </a:r>
          <a:r>
            <a:rPr lang="ru-RU" dirty="0" smtClean="0"/>
            <a:t>- и психогенные</a:t>
          </a:r>
          <a:endParaRPr lang="ru-RU" dirty="0"/>
        </a:p>
      </dgm:t>
    </dgm:pt>
    <dgm:pt modelId="{E50F7571-76AD-4B8E-8C21-6FA2AE4E674A}" type="parTrans" cxnId="{6C07292A-2A1A-4F18-BC76-E6B19D055FA7}">
      <dgm:prSet/>
      <dgm:spPr/>
      <dgm:t>
        <a:bodyPr/>
        <a:lstStyle/>
        <a:p>
          <a:endParaRPr lang="ru-RU"/>
        </a:p>
      </dgm:t>
    </dgm:pt>
    <dgm:pt modelId="{80EBC5AC-C2F3-43A9-BD7E-142ED5F31221}" type="sibTrans" cxnId="{6C07292A-2A1A-4F18-BC76-E6B19D055FA7}">
      <dgm:prSet/>
      <dgm:spPr/>
      <dgm:t>
        <a:bodyPr/>
        <a:lstStyle/>
        <a:p>
          <a:endParaRPr lang="ru-RU"/>
        </a:p>
      </dgm:t>
    </dgm:pt>
    <dgm:pt modelId="{98EE92C8-CD23-4BED-91CE-A03B7C1D1B2A}">
      <dgm:prSet/>
      <dgm:spPr/>
      <dgm:t>
        <a:bodyPr/>
        <a:lstStyle/>
        <a:p>
          <a:r>
            <a:rPr lang="ru-RU" dirty="0" smtClean="0"/>
            <a:t>Уровень и характер применения: по области применения — все уровни, по характеру — </a:t>
          </a:r>
          <a:r>
            <a:rPr lang="ru-RU" dirty="0" err="1" smtClean="0"/>
            <a:t>микротехнология</a:t>
          </a:r>
          <a:r>
            <a:rPr lang="ru-RU" dirty="0" smtClean="0"/>
            <a:t>, проникающая</a:t>
          </a:r>
        </a:p>
      </dgm:t>
    </dgm:pt>
    <dgm:pt modelId="{FB9ADD27-1580-485E-8214-C8637D336217}" type="parTrans" cxnId="{1FF11F74-D33B-430B-A9C1-D79B7291A0DB}">
      <dgm:prSet/>
      <dgm:spPr/>
      <dgm:t>
        <a:bodyPr/>
        <a:lstStyle/>
        <a:p>
          <a:endParaRPr lang="ru-RU"/>
        </a:p>
      </dgm:t>
    </dgm:pt>
    <dgm:pt modelId="{31B9FE36-37B7-45A6-98B2-48815BAAB1E0}" type="sibTrans" cxnId="{1FF11F74-D33B-430B-A9C1-D79B7291A0DB}">
      <dgm:prSet/>
      <dgm:spPr/>
      <dgm:t>
        <a:bodyPr/>
        <a:lstStyle/>
        <a:p>
          <a:endParaRPr lang="ru-RU"/>
        </a:p>
      </dgm:t>
    </dgm:pt>
    <dgm:pt modelId="{3F5D8B10-F3CC-4251-BE2D-FEA67C1E3859}">
      <dgm:prSet/>
      <dgm:spPr/>
      <dgm:t>
        <a:bodyPr/>
        <a:lstStyle/>
        <a:p>
          <a:r>
            <a:rPr lang="ru-RU" smtClean="0"/>
            <a:t>Характер содержания: обучающий, светский, гуманитарный, общеобразовательный, личностно ориентированный + дидактоцентрический</a:t>
          </a:r>
          <a:endParaRPr lang="ru-RU"/>
        </a:p>
      </dgm:t>
    </dgm:pt>
    <dgm:pt modelId="{6D134775-9290-47A3-8D97-0DFB0FFE6D27}" type="parTrans" cxnId="{DEEBF945-C361-4095-A4F5-34B02AAB0791}">
      <dgm:prSet/>
      <dgm:spPr/>
      <dgm:t>
        <a:bodyPr/>
        <a:lstStyle/>
        <a:p>
          <a:endParaRPr lang="ru-RU"/>
        </a:p>
      </dgm:t>
    </dgm:pt>
    <dgm:pt modelId="{59B3FC8A-A374-465C-9181-16FA0B3B10CB}" type="sibTrans" cxnId="{DEEBF945-C361-4095-A4F5-34B02AAB0791}">
      <dgm:prSet/>
      <dgm:spPr/>
      <dgm:t>
        <a:bodyPr/>
        <a:lstStyle/>
        <a:p>
          <a:endParaRPr lang="ru-RU"/>
        </a:p>
      </dgm:t>
    </dgm:pt>
    <dgm:pt modelId="{377E30FD-035C-4C7D-A4E7-54960893E205}">
      <dgm:prSet/>
      <dgm:spPr/>
      <dgm:t>
        <a:bodyPr/>
        <a:lstStyle/>
        <a:p>
          <a:endParaRPr lang="ru-RU"/>
        </a:p>
      </dgm:t>
    </dgm:pt>
    <dgm:pt modelId="{65C36A31-9B28-41D6-BBB6-3954D1E8E26E}" type="parTrans" cxnId="{B93EF676-725C-406F-B4C3-08F4A2BE6F3D}">
      <dgm:prSet/>
      <dgm:spPr/>
      <dgm:t>
        <a:bodyPr/>
        <a:lstStyle/>
        <a:p>
          <a:endParaRPr lang="ru-RU"/>
        </a:p>
      </dgm:t>
    </dgm:pt>
    <dgm:pt modelId="{A89DC5DE-8967-4B47-B923-A7D95E71B614}" type="sibTrans" cxnId="{B93EF676-725C-406F-B4C3-08F4A2BE6F3D}">
      <dgm:prSet/>
      <dgm:spPr/>
      <dgm:t>
        <a:bodyPr/>
        <a:lstStyle/>
        <a:p>
          <a:endParaRPr lang="ru-RU"/>
        </a:p>
      </dgm:t>
    </dgm:pt>
    <dgm:pt modelId="{F2F5DB33-1043-4A5D-B207-DD8B7575E589}" type="pres">
      <dgm:prSet presAssocID="{65627B84-EB01-4F64-B103-BEB5984929D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D2080C52-FD4D-4153-84F2-6F18D8659648}" type="pres">
      <dgm:prSet presAssocID="{65627B84-EB01-4F64-B103-BEB5984929D4}" presName="Name1" presStyleCnt="0"/>
      <dgm:spPr/>
    </dgm:pt>
    <dgm:pt modelId="{528099C5-D402-4572-B470-5F0FAA0D1CAD}" type="pres">
      <dgm:prSet presAssocID="{65627B84-EB01-4F64-B103-BEB5984929D4}" presName="cycle" presStyleCnt="0"/>
      <dgm:spPr/>
    </dgm:pt>
    <dgm:pt modelId="{688C4E86-1D25-45F2-B2CB-7BC3CB5B70A3}" type="pres">
      <dgm:prSet presAssocID="{65627B84-EB01-4F64-B103-BEB5984929D4}" presName="srcNode" presStyleLbl="node1" presStyleIdx="0" presStyleCnt="7"/>
      <dgm:spPr/>
    </dgm:pt>
    <dgm:pt modelId="{898A0D94-EE41-4B77-89E0-2BE2155A71E4}" type="pres">
      <dgm:prSet presAssocID="{65627B84-EB01-4F64-B103-BEB5984929D4}" presName="conn" presStyleLbl="parChTrans1D2" presStyleIdx="0" presStyleCnt="1"/>
      <dgm:spPr/>
      <dgm:t>
        <a:bodyPr/>
        <a:lstStyle/>
        <a:p>
          <a:endParaRPr lang="ru-RU"/>
        </a:p>
      </dgm:t>
    </dgm:pt>
    <dgm:pt modelId="{82C42F39-0C8F-4BC8-8935-39FBF412980A}" type="pres">
      <dgm:prSet presAssocID="{65627B84-EB01-4F64-B103-BEB5984929D4}" presName="extraNode" presStyleLbl="node1" presStyleIdx="0" presStyleCnt="7"/>
      <dgm:spPr/>
    </dgm:pt>
    <dgm:pt modelId="{CABB1A86-8AF9-4835-8E27-8988EEDC7DA7}" type="pres">
      <dgm:prSet presAssocID="{65627B84-EB01-4F64-B103-BEB5984929D4}" presName="dstNode" presStyleLbl="node1" presStyleIdx="0" presStyleCnt="7"/>
      <dgm:spPr/>
    </dgm:pt>
    <dgm:pt modelId="{F32AD299-0AA3-4937-9C13-C08998182D8C}" type="pres">
      <dgm:prSet presAssocID="{98EE92C8-CD23-4BED-91CE-A03B7C1D1B2A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4332FE-49F5-463A-B734-84FD65EF06BC}" type="pres">
      <dgm:prSet presAssocID="{98EE92C8-CD23-4BED-91CE-A03B7C1D1B2A}" presName="accent_1" presStyleCnt="0"/>
      <dgm:spPr/>
    </dgm:pt>
    <dgm:pt modelId="{114644C6-8B98-4799-9DA6-7A6BB4C1EB37}" type="pres">
      <dgm:prSet presAssocID="{98EE92C8-CD23-4BED-91CE-A03B7C1D1B2A}" presName="accentRepeatNode" presStyleLbl="solidFgAcc1" presStyleIdx="0" presStyleCnt="7"/>
      <dgm:spPr/>
    </dgm:pt>
    <dgm:pt modelId="{F8531AA2-4CD6-4490-93A5-0C8A728271FB}" type="pres">
      <dgm:prSet presAssocID="{63A0D705-4887-4194-94C8-A6EE82A1486B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71EE36-8CC6-4BAB-8A2C-B04FDB75B237}" type="pres">
      <dgm:prSet presAssocID="{63A0D705-4887-4194-94C8-A6EE82A1486B}" presName="accent_2" presStyleCnt="0"/>
      <dgm:spPr/>
    </dgm:pt>
    <dgm:pt modelId="{622ECBD6-B4E8-44DC-A3ED-47D2DCB297C6}" type="pres">
      <dgm:prSet presAssocID="{63A0D705-4887-4194-94C8-A6EE82A1486B}" presName="accentRepeatNode" presStyleLbl="solidFgAcc1" presStyleIdx="1" presStyleCnt="7"/>
      <dgm:spPr/>
    </dgm:pt>
    <dgm:pt modelId="{AAD9C605-78D6-48B8-9B04-F3120ECD945C}" type="pres">
      <dgm:prSet presAssocID="{CAA4651E-CA31-4089-A79B-7EB74C1929FA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8C212F-FF62-4C27-A483-E852C1429A4A}" type="pres">
      <dgm:prSet presAssocID="{CAA4651E-CA31-4089-A79B-7EB74C1929FA}" presName="accent_3" presStyleCnt="0"/>
      <dgm:spPr/>
    </dgm:pt>
    <dgm:pt modelId="{91D92670-35CC-4C5D-947B-F1DBAE108EA4}" type="pres">
      <dgm:prSet presAssocID="{CAA4651E-CA31-4089-A79B-7EB74C1929FA}" presName="accentRepeatNode" presStyleLbl="solidFgAcc1" presStyleIdx="2" presStyleCnt="7"/>
      <dgm:spPr/>
    </dgm:pt>
    <dgm:pt modelId="{31E89328-7430-485A-8D12-3C32421DE638}" type="pres">
      <dgm:prSet presAssocID="{59464887-4E1A-480A-921F-0CED42310B99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4FC971-2780-468A-AB25-98CD2913188D}" type="pres">
      <dgm:prSet presAssocID="{59464887-4E1A-480A-921F-0CED42310B99}" presName="accent_4" presStyleCnt="0"/>
      <dgm:spPr/>
    </dgm:pt>
    <dgm:pt modelId="{AC4964A5-4EF4-4F33-970A-2928335728BD}" type="pres">
      <dgm:prSet presAssocID="{59464887-4E1A-480A-921F-0CED42310B99}" presName="accentRepeatNode" presStyleLbl="solidFgAcc1" presStyleIdx="3" presStyleCnt="7"/>
      <dgm:spPr/>
    </dgm:pt>
    <dgm:pt modelId="{5F8A1D7B-D06F-415B-9EA6-1DF8433EF3AF}" type="pres">
      <dgm:prSet presAssocID="{A4501B95-AA6A-45F9-A0A7-9E1100A5E4CD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46E874-1FFD-42E5-934E-E12BBD3626AF}" type="pres">
      <dgm:prSet presAssocID="{A4501B95-AA6A-45F9-A0A7-9E1100A5E4CD}" presName="accent_5" presStyleCnt="0"/>
      <dgm:spPr/>
    </dgm:pt>
    <dgm:pt modelId="{B847A247-0BEB-4BBB-9974-A3A6C7ADAB26}" type="pres">
      <dgm:prSet presAssocID="{A4501B95-AA6A-45F9-A0A7-9E1100A5E4CD}" presName="accentRepeatNode" presStyleLbl="solidFgAcc1" presStyleIdx="4" presStyleCnt="7"/>
      <dgm:spPr/>
    </dgm:pt>
    <dgm:pt modelId="{402A5930-5D30-40D4-904B-01D7F1799CCC}" type="pres">
      <dgm:prSet presAssocID="{9481CCE9-B5C2-4D1F-B1BF-C2281A82D3E8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7FEA36-879A-4C0D-B819-DA3C07EBE04F}" type="pres">
      <dgm:prSet presAssocID="{9481CCE9-B5C2-4D1F-B1BF-C2281A82D3E8}" presName="accent_6" presStyleCnt="0"/>
      <dgm:spPr/>
    </dgm:pt>
    <dgm:pt modelId="{4D76CC09-678F-4689-AF6B-35BE188BBB86}" type="pres">
      <dgm:prSet presAssocID="{9481CCE9-B5C2-4D1F-B1BF-C2281A82D3E8}" presName="accentRepeatNode" presStyleLbl="solidFgAcc1" presStyleIdx="5" presStyleCnt="7"/>
      <dgm:spPr/>
    </dgm:pt>
    <dgm:pt modelId="{91B97F8F-9E1F-4561-89C0-1F041B650491}" type="pres">
      <dgm:prSet presAssocID="{3F5D8B10-F3CC-4251-BE2D-FEA67C1E3859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662CAC-7D41-45E6-87F9-1559B0FBD053}" type="pres">
      <dgm:prSet presAssocID="{3F5D8B10-F3CC-4251-BE2D-FEA67C1E3859}" presName="accent_7" presStyleCnt="0"/>
      <dgm:spPr/>
    </dgm:pt>
    <dgm:pt modelId="{FC03284F-F329-4D24-B4B0-7EA9FDD4F263}" type="pres">
      <dgm:prSet presAssocID="{3F5D8B10-F3CC-4251-BE2D-FEA67C1E3859}" presName="accentRepeatNode" presStyleLbl="solidFgAcc1" presStyleIdx="6" presStyleCnt="7"/>
      <dgm:spPr/>
    </dgm:pt>
  </dgm:ptLst>
  <dgm:cxnLst>
    <dgm:cxn modelId="{6E490F8C-EE68-49D4-A834-51FF07A11F40}" type="presOf" srcId="{A4501B95-AA6A-45F9-A0A7-9E1100A5E4CD}" destId="{5F8A1D7B-D06F-415B-9EA6-1DF8433EF3AF}" srcOrd="0" destOrd="0" presId="urn:microsoft.com/office/officeart/2008/layout/VerticalCurvedList"/>
    <dgm:cxn modelId="{FC91A6B3-416B-4DCA-A9E9-4AA9593BF081}" type="presOf" srcId="{63A0D705-4887-4194-94C8-A6EE82A1486B}" destId="{F8531AA2-4CD6-4490-93A5-0C8A728271FB}" srcOrd="0" destOrd="0" presId="urn:microsoft.com/office/officeart/2008/layout/VerticalCurvedList"/>
    <dgm:cxn modelId="{174CD2CB-44D0-4DA6-AA8A-F5F0BD973A81}" srcId="{65627B84-EB01-4F64-B103-BEB5984929D4}" destId="{9481CCE9-B5C2-4D1F-B1BF-C2281A82D3E8}" srcOrd="5" destOrd="0" parTransId="{376C9D86-A352-4022-B0EE-E3703075111D}" sibTransId="{B446B329-405E-441C-8786-E3038BC2C63A}"/>
    <dgm:cxn modelId="{DEEBF945-C361-4095-A4F5-34B02AAB0791}" srcId="{65627B84-EB01-4F64-B103-BEB5984929D4}" destId="{3F5D8B10-F3CC-4251-BE2D-FEA67C1E3859}" srcOrd="6" destOrd="0" parTransId="{6D134775-9290-47A3-8D97-0DFB0FFE6D27}" sibTransId="{59B3FC8A-A374-465C-9181-16FA0B3B10CB}"/>
    <dgm:cxn modelId="{23C2DA12-B6D2-4D4C-A45F-6A4A13BA5B6E}" type="presOf" srcId="{31B9FE36-37B7-45A6-98B2-48815BAAB1E0}" destId="{898A0D94-EE41-4B77-89E0-2BE2155A71E4}" srcOrd="0" destOrd="0" presId="urn:microsoft.com/office/officeart/2008/layout/VerticalCurvedList"/>
    <dgm:cxn modelId="{EA701E02-DE8D-4AA1-822A-50978DA88AA6}" type="presOf" srcId="{3F5D8B10-F3CC-4251-BE2D-FEA67C1E3859}" destId="{91B97F8F-9E1F-4561-89C0-1F041B650491}" srcOrd="0" destOrd="0" presId="urn:microsoft.com/office/officeart/2008/layout/VerticalCurvedList"/>
    <dgm:cxn modelId="{1D8288B9-A30D-42D6-BDCF-76E7B0C7AFD7}" srcId="{65627B84-EB01-4F64-B103-BEB5984929D4}" destId="{59464887-4E1A-480A-921F-0CED42310B99}" srcOrd="3" destOrd="0" parTransId="{FC13EE66-65F6-4681-8EC9-3F20F91FA6F5}" sibTransId="{2AE82CC1-6F93-4B6C-B934-C592843607B0}"/>
    <dgm:cxn modelId="{D142500F-9DFF-41C1-8AC6-C843D70C124D}" srcId="{65627B84-EB01-4F64-B103-BEB5984929D4}" destId="{CAA4651E-CA31-4089-A79B-7EB74C1929FA}" srcOrd="2" destOrd="0" parTransId="{69F759B9-4865-4C5C-A239-D16A20C37A41}" sibTransId="{2831055E-9165-4804-B2BC-57BCB7C9284A}"/>
    <dgm:cxn modelId="{38E0C420-27E4-4F8D-A4BC-E99E9798B203}" type="presOf" srcId="{98EE92C8-CD23-4BED-91CE-A03B7C1D1B2A}" destId="{F32AD299-0AA3-4937-9C13-C08998182D8C}" srcOrd="0" destOrd="0" presId="urn:microsoft.com/office/officeart/2008/layout/VerticalCurvedList"/>
    <dgm:cxn modelId="{B93EF676-725C-406F-B4C3-08F4A2BE6F3D}" srcId="{65627B84-EB01-4F64-B103-BEB5984929D4}" destId="{377E30FD-035C-4C7D-A4E7-54960893E205}" srcOrd="7" destOrd="0" parTransId="{65C36A31-9B28-41D6-BBB6-3954D1E8E26E}" sibTransId="{A89DC5DE-8967-4B47-B923-A7D95E71B614}"/>
    <dgm:cxn modelId="{2BEE9ADA-94DC-443B-A03F-730D917C6074}" type="presOf" srcId="{CAA4651E-CA31-4089-A79B-7EB74C1929FA}" destId="{AAD9C605-78D6-48B8-9B04-F3120ECD945C}" srcOrd="0" destOrd="0" presId="urn:microsoft.com/office/officeart/2008/layout/VerticalCurvedList"/>
    <dgm:cxn modelId="{3675A02E-9FCB-4080-B8DB-FF6E0D4B7A92}" type="presOf" srcId="{65627B84-EB01-4F64-B103-BEB5984929D4}" destId="{F2F5DB33-1043-4A5D-B207-DD8B7575E589}" srcOrd="0" destOrd="0" presId="urn:microsoft.com/office/officeart/2008/layout/VerticalCurvedList"/>
    <dgm:cxn modelId="{9ECB478E-4BE1-4265-B4EA-E46FC86DEB5F}" type="presOf" srcId="{9481CCE9-B5C2-4D1F-B1BF-C2281A82D3E8}" destId="{402A5930-5D30-40D4-904B-01D7F1799CCC}" srcOrd="0" destOrd="0" presId="urn:microsoft.com/office/officeart/2008/layout/VerticalCurvedList"/>
    <dgm:cxn modelId="{037FB6BC-693F-4CD8-8723-8E1C47490EA7}" type="presOf" srcId="{59464887-4E1A-480A-921F-0CED42310B99}" destId="{31E89328-7430-485A-8D12-3C32421DE638}" srcOrd="0" destOrd="0" presId="urn:microsoft.com/office/officeart/2008/layout/VerticalCurvedList"/>
    <dgm:cxn modelId="{B373C637-59F7-4BE5-AB2E-A3B311FE280B}" srcId="{65627B84-EB01-4F64-B103-BEB5984929D4}" destId="{63A0D705-4887-4194-94C8-A6EE82A1486B}" srcOrd="1" destOrd="0" parTransId="{1381022F-D218-4577-B72E-122A984AC5EA}" sibTransId="{A578B1EE-C2EC-4B6F-92A2-3F56706954E2}"/>
    <dgm:cxn modelId="{1FF11F74-D33B-430B-A9C1-D79B7291A0DB}" srcId="{65627B84-EB01-4F64-B103-BEB5984929D4}" destId="{98EE92C8-CD23-4BED-91CE-A03B7C1D1B2A}" srcOrd="0" destOrd="0" parTransId="{FB9ADD27-1580-485E-8214-C8637D336217}" sibTransId="{31B9FE36-37B7-45A6-98B2-48815BAAB1E0}"/>
    <dgm:cxn modelId="{6C07292A-2A1A-4F18-BC76-E6B19D055FA7}" srcId="{65627B84-EB01-4F64-B103-BEB5984929D4}" destId="{A4501B95-AA6A-45F9-A0A7-9E1100A5E4CD}" srcOrd="4" destOrd="0" parTransId="{E50F7571-76AD-4B8E-8C21-6FA2AE4E674A}" sibTransId="{80EBC5AC-C2F3-43A9-BD7E-142ED5F31221}"/>
    <dgm:cxn modelId="{34AC0760-39F1-4E74-886B-660A14D15112}" type="presParOf" srcId="{F2F5DB33-1043-4A5D-B207-DD8B7575E589}" destId="{D2080C52-FD4D-4153-84F2-6F18D8659648}" srcOrd="0" destOrd="0" presId="urn:microsoft.com/office/officeart/2008/layout/VerticalCurvedList"/>
    <dgm:cxn modelId="{74829B65-B638-464D-ACF7-087EFA027B2F}" type="presParOf" srcId="{D2080C52-FD4D-4153-84F2-6F18D8659648}" destId="{528099C5-D402-4572-B470-5F0FAA0D1CAD}" srcOrd="0" destOrd="0" presId="urn:microsoft.com/office/officeart/2008/layout/VerticalCurvedList"/>
    <dgm:cxn modelId="{CE8E9A56-DCFA-4C2E-B003-E14FC39C6F90}" type="presParOf" srcId="{528099C5-D402-4572-B470-5F0FAA0D1CAD}" destId="{688C4E86-1D25-45F2-B2CB-7BC3CB5B70A3}" srcOrd="0" destOrd="0" presId="urn:microsoft.com/office/officeart/2008/layout/VerticalCurvedList"/>
    <dgm:cxn modelId="{E2E2A751-EE04-47E9-A734-9882FAC81F05}" type="presParOf" srcId="{528099C5-D402-4572-B470-5F0FAA0D1CAD}" destId="{898A0D94-EE41-4B77-89E0-2BE2155A71E4}" srcOrd="1" destOrd="0" presId="urn:microsoft.com/office/officeart/2008/layout/VerticalCurvedList"/>
    <dgm:cxn modelId="{10719960-9185-4EA1-8961-3911DFF9EAA7}" type="presParOf" srcId="{528099C5-D402-4572-B470-5F0FAA0D1CAD}" destId="{82C42F39-0C8F-4BC8-8935-39FBF412980A}" srcOrd="2" destOrd="0" presId="urn:microsoft.com/office/officeart/2008/layout/VerticalCurvedList"/>
    <dgm:cxn modelId="{4D58C440-4CFD-4F7E-AFDF-9EC755D49DF8}" type="presParOf" srcId="{528099C5-D402-4572-B470-5F0FAA0D1CAD}" destId="{CABB1A86-8AF9-4835-8E27-8988EEDC7DA7}" srcOrd="3" destOrd="0" presId="urn:microsoft.com/office/officeart/2008/layout/VerticalCurvedList"/>
    <dgm:cxn modelId="{EB374E94-9B3D-4BA0-952D-59FF23C4B1DB}" type="presParOf" srcId="{D2080C52-FD4D-4153-84F2-6F18D8659648}" destId="{F32AD299-0AA3-4937-9C13-C08998182D8C}" srcOrd="1" destOrd="0" presId="urn:microsoft.com/office/officeart/2008/layout/VerticalCurvedList"/>
    <dgm:cxn modelId="{D07F2F37-CEA4-4CC1-A78B-AAC80DBBAF34}" type="presParOf" srcId="{D2080C52-FD4D-4153-84F2-6F18D8659648}" destId="{184332FE-49F5-463A-B734-84FD65EF06BC}" srcOrd="2" destOrd="0" presId="urn:microsoft.com/office/officeart/2008/layout/VerticalCurvedList"/>
    <dgm:cxn modelId="{A972C71C-6744-4682-8132-F650E7E41FE9}" type="presParOf" srcId="{184332FE-49F5-463A-B734-84FD65EF06BC}" destId="{114644C6-8B98-4799-9DA6-7A6BB4C1EB37}" srcOrd="0" destOrd="0" presId="urn:microsoft.com/office/officeart/2008/layout/VerticalCurvedList"/>
    <dgm:cxn modelId="{27A8C622-B4F0-4737-9EAB-F13820352135}" type="presParOf" srcId="{D2080C52-FD4D-4153-84F2-6F18D8659648}" destId="{F8531AA2-4CD6-4490-93A5-0C8A728271FB}" srcOrd="3" destOrd="0" presId="urn:microsoft.com/office/officeart/2008/layout/VerticalCurvedList"/>
    <dgm:cxn modelId="{3C11536D-BCF0-4B94-9E8E-988279D45CF0}" type="presParOf" srcId="{D2080C52-FD4D-4153-84F2-6F18D8659648}" destId="{F771EE36-8CC6-4BAB-8A2C-B04FDB75B237}" srcOrd="4" destOrd="0" presId="urn:microsoft.com/office/officeart/2008/layout/VerticalCurvedList"/>
    <dgm:cxn modelId="{7E6B50E9-D20A-46D3-9922-771C5CA31FA6}" type="presParOf" srcId="{F771EE36-8CC6-4BAB-8A2C-B04FDB75B237}" destId="{622ECBD6-B4E8-44DC-A3ED-47D2DCB297C6}" srcOrd="0" destOrd="0" presId="urn:microsoft.com/office/officeart/2008/layout/VerticalCurvedList"/>
    <dgm:cxn modelId="{CE68A8FD-8829-4FA7-B912-7BE04C19AACD}" type="presParOf" srcId="{D2080C52-FD4D-4153-84F2-6F18D8659648}" destId="{AAD9C605-78D6-48B8-9B04-F3120ECD945C}" srcOrd="5" destOrd="0" presId="urn:microsoft.com/office/officeart/2008/layout/VerticalCurvedList"/>
    <dgm:cxn modelId="{71FD4677-959E-4CC3-97C2-12C0AC997880}" type="presParOf" srcId="{D2080C52-FD4D-4153-84F2-6F18D8659648}" destId="{138C212F-FF62-4C27-A483-E852C1429A4A}" srcOrd="6" destOrd="0" presId="urn:microsoft.com/office/officeart/2008/layout/VerticalCurvedList"/>
    <dgm:cxn modelId="{12950310-62E0-4F3B-AF4A-AA1CA9CD7781}" type="presParOf" srcId="{138C212F-FF62-4C27-A483-E852C1429A4A}" destId="{91D92670-35CC-4C5D-947B-F1DBAE108EA4}" srcOrd="0" destOrd="0" presId="urn:microsoft.com/office/officeart/2008/layout/VerticalCurvedList"/>
    <dgm:cxn modelId="{AE023470-9979-40DB-86A7-370B16E3C959}" type="presParOf" srcId="{D2080C52-FD4D-4153-84F2-6F18D8659648}" destId="{31E89328-7430-485A-8D12-3C32421DE638}" srcOrd="7" destOrd="0" presId="urn:microsoft.com/office/officeart/2008/layout/VerticalCurvedList"/>
    <dgm:cxn modelId="{C61F5B13-C979-4059-9AB8-9485848CA6BB}" type="presParOf" srcId="{D2080C52-FD4D-4153-84F2-6F18D8659648}" destId="{654FC971-2780-468A-AB25-98CD2913188D}" srcOrd="8" destOrd="0" presId="urn:microsoft.com/office/officeart/2008/layout/VerticalCurvedList"/>
    <dgm:cxn modelId="{24FA1AE1-C6F4-4F75-B651-9E612328C408}" type="presParOf" srcId="{654FC971-2780-468A-AB25-98CD2913188D}" destId="{AC4964A5-4EF4-4F33-970A-2928335728BD}" srcOrd="0" destOrd="0" presId="urn:microsoft.com/office/officeart/2008/layout/VerticalCurvedList"/>
    <dgm:cxn modelId="{7354C0D8-F821-4D62-B347-B2DCAC230E6B}" type="presParOf" srcId="{D2080C52-FD4D-4153-84F2-6F18D8659648}" destId="{5F8A1D7B-D06F-415B-9EA6-1DF8433EF3AF}" srcOrd="9" destOrd="0" presId="urn:microsoft.com/office/officeart/2008/layout/VerticalCurvedList"/>
    <dgm:cxn modelId="{7E97C625-D2CD-4392-BE74-B0FBD70E224D}" type="presParOf" srcId="{D2080C52-FD4D-4153-84F2-6F18D8659648}" destId="{7546E874-1FFD-42E5-934E-E12BBD3626AF}" srcOrd="10" destOrd="0" presId="urn:microsoft.com/office/officeart/2008/layout/VerticalCurvedList"/>
    <dgm:cxn modelId="{94636932-BABD-4061-AC83-C6EF230AF2A1}" type="presParOf" srcId="{7546E874-1FFD-42E5-934E-E12BBD3626AF}" destId="{B847A247-0BEB-4BBB-9974-A3A6C7ADAB26}" srcOrd="0" destOrd="0" presId="urn:microsoft.com/office/officeart/2008/layout/VerticalCurvedList"/>
    <dgm:cxn modelId="{AA2977D4-06EB-40C8-9E44-53ED5423EDFE}" type="presParOf" srcId="{D2080C52-FD4D-4153-84F2-6F18D8659648}" destId="{402A5930-5D30-40D4-904B-01D7F1799CCC}" srcOrd="11" destOrd="0" presId="urn:microsoft.com/office/officeart/2008/layout/VerticalCurvedList"/>
    <dgm:cxn modelId="{C6B4145C-4B23-47C5-8E37-EA03E816DB7F}" type="presParOf" srcId="{D2080C52-FD4D-4153-84F2-6F18D8659648}" destId="{407FEA36-879A-4C0D-B819-DA3C07EBE04F}" srcOrd="12" destOrd="0" presId="urn:microsoft.com/office/officeart/2008/layout/VerticalCurvedList"/>
    <dgm:cxn modelId="{1E946A00-58C0-4091-B887-0546F3D97FFB}" type="presParOf" srcId="{407FEA36-879A-4C0D-B819-DA3C07EBE04F}" destId="{4D76CC09-678F-4689-AF6B-35BE188BBB86}" srcOrd="0" destOrd="0" presId="urn:microsoft.com/office/officeart/2008/layout/VerticalCurvedList"/>
    <dgm:cxn modelId="{E2372231-60E4-4BB0-A80C-BE77EE4D305D}" type="presParOf" srcId="{D2080C52-FD4D-4153-84F2-6F18D8659648}" destId="{91B97F8F-9E1F-4561-89C0-1F041B650491}" srcOrd="13" destOrd="0" presId="urn:microsoft.com/office/officeart/2008/layout/VerticalCurvedList"/>
    <dgm:cxn modelId="{9868D57B-1108-49EA-BDE6-67987F8A84F4}" type="presParOf" srcId="{D2080C52-FD4D-4153-84F2-6F18D8659648}" destId="{3D662CAC-7D41-45E6-87F9-1559B0FBD053}" srcOrd="14" destOrd="0" presId="urn:microsoft.com/office/officeart/2008/layout/VerticalCurvedList"/>
    <dgm:cxn modelId="{F02BF92D-41CF-49F8-AF5E-B95C0F5FD4EC}" type="presParOf" srcId="{3D662CAC-7D41-45E6-87F9-1559B0FBD053}" destId="{FC03284F-F329-4D24-B4B0-7EA9FDD4F26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2D57E9F-5320-4169-AF3A-2016057EEA28}" type="doc">
      <dgm:prSet loTypeId="urn:microsoft.com/office/officeart/2005/8/layout/matrix1" loCatId="matrix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1CB59DE-0F5F-4AE9-9429-D9C49A4014E2}">
      <dgm:prSet phldrT="[Текст]"/>
      <dgm:spPr/>
      <dgm:t>
        <a:bodyPr/>
        <a:lstStyle/>
        <a:p>
          <a:r>
            <a:rPr lang="ru-RU" dirty="0" smtClean="0"/>
            <a:t>Мотивация самостоятельной деятельность</a:t>
          </a:r>
          <a:endParaRPr lang="ru-RU" dirty="0"/>
        </a:p>
      </dgm:t>
    </dgm:pt>
    <dgm:pt modelId="{C37D6EAF-C006-416A-A650-81FB3051B2DC}" type="parTrans" cxnId="{9A03FA89-55D3-45DF-BB5E-023267A793F4}">
      <dgm:prSet/>
      <dgm:spPr/>
      <dgm:t>
        <a:bodyPr/>
        <a:lstStyle/>
        <a:p>
          <a:endParaRPr lang="ru-RU"/>
        </a:p>
      </dgm:t>
    </dgm:pt>
    <dgm:pt modelId="{0B36322E-6DC6-4C0A-A88D-A1D1698DD24A}" type="sibTrans" cxnId="{9A03FA89-55D3-45DF-BB5E-023267A793F4}">
      <dgm:prSet/>
      <dgm:spPr/>
      <dgm:t>
        <a:bodyPr/>
        <a:lstStyle/>
        <a:p>
          <a:endParaRPr lang="ru-RU"/>
        </a:p>
      </dgm:t>
    </dgm:pt>
    <dgm:pt modelId="{A78F049B-AB7A-44DD-9BD9-419443A18684}">
      <dgm:prSet phldrT="[Текст]"/>
      <dgm:spPr/>
      <dgm:t>
        <a:bodyPr/>
        <a:lstStyle/>
        <a:p>
          <a:r>
            <a:rPr lang="ru-RU" dirty="0" smtClean="0"/>
            <a:t>относительная свобода действий при её выполнении</a:t>
          </a:r>
          <a:endParaRPr lang="ru-RU" dirty="0"/>
        </a:p>
      </dgm:t>
    </dgm:pt>
    <dgm:pt modelId="{D4900884-7220-46D4-81AF-1AE7A938CBE6}" type="parTrans" cxnId="{5C062E05-EA84-4FEA-9019-07005F86B377}">
      <dgm:prSet/>
      <dgm:spPr/>
      <dgm:t>
        <a:bodyPr/>
        <a:lstStyle/>
        <a:p>
          <a:endParaRPr lang="ru-RU"/>
        </a:p>
      </dgm:t>
    </dgm:pt>
    <dgm:pt modelId="{FE2F8ABD-85E8-417E-A6A0-B6EAA13FCEBB}" type="sibTrans" cxnId="{5C062E05-EA84-4FEA-9019-07005F86B377}">
      <dgm:prSet/>
      <dgm:spPr/>
      <dgm:t>
        <a:bodyPr/>
        <a:lstStyle/>
        <a:p>
          <a:endParaRPr lang="ru-RU"/>
        </a:p>
      </dgm:t>
    </dgm:pt>
    <dgm:pt modelId="{E61A60C2-6D15-477F-9172-F413E78B150F}">
      <dgm:prSet phldrT="[Текст]" phldr="1"/>
      <dgm:spPr/>
      <dgm:t>
        <a:bodyPr/>
        <a:lstStyle/>
        <a:p>
          <a:endParaRPr lang="ru-RU"/>
        </a:p>
      </dgm:t>
    </dgm:pt>
    <dgm:pt modelId="{D3E7DFE0-9FEA-403D-8082-F1FCA9E796CA}" type="parTrans" cxnId="{2558783D-28E6-44A2-8977-5B02DF4DC05F}">
      <dgm:prSet/>
      <dgm:spPr/>
      <dgm:t>
        <a:bodyPr/>
        <a:lstStyle/>
        <a:p>
          <a:endParaRPr lang="ru-RU"/>
        </a:p>
      </dgm:t>
    </dgm:pt>
    <dgm:pt modelId="{663E16DE-6B93-4FC2-B8E3-B4B2B6F82022}" type="sibTrans" cxnId="{2558783D-28E6-44A2-8977-5B02DF4DC05F}">
      <dgm:prSet/>
      <dgm:spPr/>
      <dgm:t>
        <a:bodyPr/>
        <a:lstStyle/>
        <a:p>
          <a:endParaRPr lang="ru-RU"/>
        </a:p>
      </dgm:t>
    </dgm:pt>
    <dgm:pt modelId="{7BACFC51-53D5-476F-8154-A313639E6037}">
      <dgm:prSet phldrT="[Текст]" phldr="1"/>
      <dgm:spPr/>
      <dgm:t>
        <a:bodyPr/>
        <a:lstStyle/>
        <a:p>
          <a:endParaRPr lang="ru-RU"/>
        </a:p>
      </dgm:t>
    </dgm:pt>
    <dgm:pt modelId="{4A1D4EDF-A0B7-4DF8-B2D0-40BEDEA53C4F}" type="parTrans" cxnId="{F46B74CB-120E-443D-B4B4-41552DC51BB9}">
      <dgm:prSet/>
      <dgm:spPr/>
      <dgm:t>
        <a:bodyPr/>
        <a:lstStyle/>
        <a:p>
          <a:endParaRPr lang="ru-RU"/>
        </a:p>
      </dgm:t>
    </dgm:pt>
    <dgm:pt modelId="{D927385D-5A1A-4E32-8F4A-6EFCB3A7D2FC}" type="sibTrans" cxnId="{F46B74CB-120E-443D-B4B4-41552DC51BB9}">
      <dgm:prSet/>
      <dgm:spPr/>
      <dgm:t>
        <a:bodyPr/>
        <a:lstStyle/>
        <a:p>
          <a:endParaRPr lang="ru-RU"/>
        </a:p>
      </dgm:t>
    </dgm:pt>
    <dgm:pt modelId="{805A67DB-244C-4345-97B8-40B8A5355C09}">
      <dgm:prSet phldrT="[Текст]" phldr="1"/>
      <dgm:spPr/>
      <dgm:t>
        <a:bodyPr/>
        <a:lstStyle/>
        <a:p>
          <a:endParaRPr lang="ru-RU"/>
        </a:p>
      </dgm:t>
    </dgm:pt>
    <dgm:pt modelId="{1006CD3A-2887-494B-BF45-1D5CA8A25936}" type="parTrans" cxnId="{4788496F-0E33-4438-84A4-69331DD7E226}">
      <dgm:prSet/>
      <dgm:spPr/>
      <dgm:t>
        <a:bodyPr/>
        <a:lstStyle/>
        <a:p>
          <a:endParaRPr lang="ru-RU"/>
        </a:p>
      </dgm:t>
    </dgm:pt>
    <dgm:pt modelId="{FDB297EF-CB69-4CD6-BBF3-8D25435428EA}" type="sibTrans" cxnId="{4788496F-0E33-4438-84A4-69331DD7E226}">
      <dgm:prSet/>
      <dgm:spPr/>
      <dgm:t>
        <a:bodyPr/>
        <a:lstStyle/>
        <a:p>
          <a:endParaRPr lang="ru-RU"/>
        </a:p>
      </dgm:t>
    </dgm:pt>
    <dgm:pt modelId="{C4B6DBBA-AC6E-4B2F-9F0B-F828237F2E81}">
      <dgm:prSet/>
      <dgm:spPr/>
      <dgm:t>
        <a:bodyPr/>
        <a:lstStyle/>
        <a:p>
          <a:endParaRPr lang="ru-RU"/>
        </a:p>
      </dgm:t>
    </dgm:pt>
    <dgm:pt modelId="{6A617245-2B36-4051-9E5B-8A601284D32A}" type="parTrans" cxnId="{6EDCE369-FC6E-438A-9496-C10C01F6E2CC}">
      <dgm:prSet/>
      <dgm:spPr/>
      <dgm:t>
        <a:bodyPr/>
        <a:lstStyle/>
        <a:p>
          <a:endParaRPr lang="ru-RU"/>
        </a:p>
      </dgm:t>
    </dgm:pt>
    <dgm:pt modelId="{87468831-775B-4313-A82D-1D8530BE5199}" type="sibTrans" cxnId="{6EDCE369-FC6E-438A-9496-C10C01F6E2CC}">
      <dgm:prSet/>
      <dgm:spPr/>
      <dgm:t>
        <a:bodyPr/>
        <a:lstStyle/>
        <a:p>
          <a:endParaRPr lang="ru-RU"/>
        </a:p>
      </dgm:t>
    </dgm:pt>
    <dgm:pt modelId="{C60F2374-D25E-4DF2-86AE-462D05DD225F}">
      <dgm:prSet/>
      <dgm:spPr/>
      <dgm:t>
        <a:bodyPr/>
        <a:lstStyle/>
        <a:p>
          <a:endParaRPr lang="ru-RU"/>
        </a:p>
      </dgm:t>
    </dgm:pt>
    <dgm:pt modelId="{542A1ED5-29C2-4492-87B8-1376C3C199F4}" type="parTrans" cxnId="{31F57E5B-EE3B-4F1D-BF78-8525C58FB97D}">
      <dgm:prSet/>
      <dgm:spPr/>
      <dgm:t>
        <a:bodyPr/>
        <a:lstStyle/>
        <a:p>
          <a:endParaRPr lang="ru-RU"/>
        </a:p>
      </dgm:t>
    </dgm:pt>
    <dgm:pt modelId="{2A9ACC95-6B2E-4D7B-A04B-6299A179C206}" type="sibTrans" cxnId="{31F57E5B-EE3B-4F1D-BF78-8525C58FB97D}">
      <dgm:prSet/>
      <dgm:spPr/>
      <dgm:t>
        <a:bodyPr/>
        <a:lstStyle/>
        <a:p>
          <a:endParaRPr lang="ru-RU"/>
        </a:p>
      </dgm:t>
    </dgm:pt>
    <dgm:pt modelId="{F2F56D0E-8F93-48AF-BF4A-69EBC9024F6E}">
      <dgm:prSet/>
      <dgm:spPr/>
      <dgm:t>
        <a:bodyPr/>
        <a:lstStyle/>
        <a:p>
          <a:endParaRPr lang="ru-RU"/>
        </a:p>
      </dgm:t>
    </dgm:pt>
    <dgm:pt modelId="{E37FDB9C-8268-42A7-84D0-2D5B411FAC67}" type="parTrans" cxnId="{9D1662FA-9D50-4C54-843C-5057FCF1F1BA}">
      <dgm:prSet/>
      <dgm:spPr/>
      <dgm:t>
        <a:bodyPr/>
        <a:lstStyle/>
        <a:p>
          <a:endParaRPr lang="ru-RU"/>
        </a:p>
      </dgm:t>
    </dgm:pt>
    <dgm:pt modelId="{27D46B78-46FA-4D3D-BB22-B4131CF6A33F}" type="sibTrans" cxnId="{9D1662FA-9D50-4C54-843C-5057FCF1F1BA}">
      <dgm:prSet/>
      <dgm:spPr/>
      <dgm:t>
        <a:bodyPr/>
        <a:lstStyle/>
        <a:p>
          <a:endParaRPr lang="ru-RU"/>
        </a:p>
      </dgm:t>
    </dgm:pt>
    <dgm:pt modelId="{DA610132-107D-4A33-B00F-93E13A4D2C73}">
      <dgm:prSet/>
      <dgm:spPr/>
      <dgm:t>
        <a:bodyPr/>
        <a:lstStyle/>
        <a:p>
          <a:endParaRPr lang="ru-RU"/>
        </a:p>
      </dgm:t>
    </dgm:pt>
    <dgm:pt modelId="{C595E6E7-956F-4856-96FF-90A7EE2B5F85}" type="parTrans" cxnId="{2A3F8BDF-74B2-43C0-8A3F-615E8795161D}">
      <dgm:prSet/>
      <dgm:spPr/>
      <dgm:t>
        <a:bodyPr/>
        <a:lstStyle/>
        <a:p>
          <a:endParaRPr lang="ru-RU"/>
        </a:p>
      </dgm:t>
    </dgm:pt>
    <dgm:pt modelId="{ACB73DBE-C310-4AA3-AF3E-F86E162893CB}" type="sibTrans" cxnId="{2A3F8BDF-74B2-43C0-8A3F-615E8795161D}">
      <dgm:prSet/>
      <dgm:spPr/>
      <dgm:t>
        <a:bodyPr/>
        <a:lstStyle/>
        <a:p>
          <a:endParaRPr lang="ru-RU"/>
        </a:p>
      </dgm:t>
    </dgm:pt>
    <dgm:pt modelId="{98AEA16F-557D-4941-B469-0885882D2760}">
      <dgm:prSet/>
      <dgm:spPr/>
      <dgm:t>
        <a:bodyPr/>
        <a:lstStyle/>
        <a:p>
          <a:r>
            <a:rPr lang="ru-RU" smtClean="0"/>
            <a:t>удовлетворение от самопознания, самоутверждения</a:t>
          </a:r>
          <a:endParaRPr lang="ru-RU"/>
        </a:p>
      </dgm:t>
    </dgm:pt>
    <dgm:pt modelId="{96E837F9-A4C7-423A-9839-3E22C377BE2A}" type="parTrans" cxnId="{1DD03082-9931-48E1-8BE9-71A98A2F2423}">
      <dgm:prSet/>
      <dgm:spPr/>
      <dgm:t>
        <a:bodyPr/>
        <a:lstStyle/>
        <a:p>
          <a:endParaRPr lang="ru-RU"/>
        </a:p>
      </dgm:t>
    </dgm:pt>
    <dgm:pt modelId="{572EC725-EE2C-40BD-A994-4B548A244B7F}" type="sibTrans" cxnId="{1DD03082-9931-48E1-8BE9-71A98A2F2423}">
      <dgm:prSet/>
      <dgm:spPr/>
      <dgm:t>
        <a:bodyPr/>
        <a:lstStyle/>
        <a:p>
          <a:endParaRPr lang="ru-RU"/>
        </a:p>
      </dgm:t>
    </dgm:pt>
    <dgm:pt modelId="{BD6F4B28-4A48-4385-948C-074998D693C6}">
      <dgm:prSet/>
      <dgm:spPr/>
      <dgm:t>
        <a:bodyPr/>
        <a:lstStyle/>
        <a:p>
          <a:r>
            <a:rPr lang="ru-RU" smtClean="0"/>
            <a:t>чувство ответственности</a:t>
          </a:r>
          <a:endParaRPr lang="ru-RU"/>
        </a:p>
      </dgm:t>
    </dgm:pt>
    <dgm:pt modelId="{09CC7BE1-2B4E-4F6D-93F8-4CA719805ADC}" type="parTrans" cxnId="{70A9E703-C1A4-4498-972E-37953DA8BA44}">
      <dgm:prSet/>
      <dgm:spPr/>
      <dgm:t>
        <a:bodyPr/>
        <a:lstStyle/>
        <a:p>
          <a:endParaRPr lang="ru-RU"/>
        </a:p>
      </dgm:t>
    </dgm:pt>
    <dgm:pt modelId="{2ECC2A7C-C854-498C-B683-888A2F294EF5}" type="sibTrans" cxnId="{70A9E703-C1A4-4498-972E-37953DA8BA44}">
      <dgm:prSet/>
      <dgm:spPr/>
      <dgm:t>
        <a:bodyPr/>
        <a:lstStyle/>
        <a:p>
          <a:endParaRPr lang="ru-RU"/>
        </a:p>
      </dgm:t>
    </dgm:pt>
    <dgm:pt modelId="{2B8AF424-D178-4A36-935C-C25BFA13CC01}">
      <dgm:prSet/>
      <dgm:spPr/>
      <dgm:t>
        <a:bodyPr/>
        <a:lstStyle/>
        <a:p>
          <a:r>
            <a:rPr lang="ru-RU" dirty="0" smtClean="0"/>
            <a:t>внешние факторы (похвала, значимость и др.)</a:t>
          </a:r>
          <a:endParaRPr lang="ru-RU" dirty="0"/>
        </a:p>
      </dgm:t>
    </dgm:pt>
    <dgm:pt modelId="{0B5C1287-A9B4-4C9A-A71C-DC16AEBFCC1E}" type="parTrans" cxnId="{1B45AEAB-462A-4AA5-B511-084C5901FF01}">
      <dgm:prSet/>
      <dgm:spPr/>
      <dgm:t>
        <a:bodyPr/>
        <a:lstStyle/>
        <a:p>
          <a:endParaRPr lang="ru-RU"/>
        </a:p>
      </dgm:t>
    </dgm:pt>
    <dgm:pt modelId="{1F405DB5-88D0-433F-8801-1767AB183546}" type="sibTrans" cxnId="{1B45AEAB-462A-4AA5-B511-084C5901FF01}">
      <dgm:prSet/>
      <dgm:spPr/>
      <dgm:t>
        <a:bodyPr/>
        <a:lstStyle/>
        <a:p>
          <a:endParaRPr lang="ru-RU"/>
        </a:p>
      </dgm:t>
    </dgm:pt>
    <dgm:pt modelId="{16A10EB1-7FCB-46C5-878D-068E1F354ECD}" type="pres">
      <dgm:prSet presAssocID="{32D57E9F-5320-4169-AF3A-2016057EEA28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54D3E23-D9EA-4BC6-AB6C-963B0C86E3A1}" type="pres">
      <dgm:prSet presAssocID="{32D57E9F-5320-4169-AF3A-2016057EEA28}" presName="matrix" presStyleCnt="0"/>
      <dgm:spPr/>
      <dgm:t>
        <a:bodyPr/>
        <a:lstStyle/>
        <a:p>
          <a:endParaRPr lang="ru-RU"/>
        </a:p>
      </dgm:t>
    </dgm:pt>
    <dgm:pt modelId="{4D9377A2-ECE5-49A8-984C-75595E8DF6B6}" type="pres">
      <dgm:prSet presAssocID="{32D57E9F-5320-4169-AF3A-2016057EEA28}" presName="tile1" presStyleLbl="node1" presStyleIdx="0" presStyleCnt="4"/>
      <dgm:spPr/>
      <dgm:t>
        <a:bodyPr/>
        <a:lstStyle/>
        <a:p>
          <a:endParaRPr lang="ru-RU"/>
        </a:p>
      </dgm:t>
    </dgm:pt>
    <dgm:pt modelId="{708011DF-DE98-4DEA-81BC-45097106DE68}" type="pres">
      <dgm:prSet presAssocID="{32D57E9F-5320-4169-AF3A-2016057EEA28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16B45A-EE0D-4483-93BD-905572E3A0F3}" type="pres">
      <dgm:prSet presAssocID="{32D57E9F-5320-4169-AF3A-2016057EEA28}" presName="tile2" presStyleLbl="node1" presStyleIdx="1" presStyleCnt="4"/>
      <dgm:spPr/>
      <dgm:t>
        <a:bodyPr/>
        <a:lstStyle/>
        <a:p>
          <a:endParaRPr lang="ru-RU"/>
        </a:p>
      </dgm:t>
    </dgm:pt>
    <dgm:pt modelId="{57AFE2E3-16CE-4A4F-AA03-76E1EDF359BC}" type="pres">
      <dgm:prSet presAssocID="{32D57E9F-5320-4169-AF3A-2016057EEA28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B95134-9AAE-48AC-847A-F4ACA0A92BF7}" type="pres">
      <dgm:prSet presAssocID="{32D57E9F-5320-4169-AF3A-2016057EEA28}" presName="tile3" presStyleLbl="node1" presStyleIdx="2" presStyleCnt="4"/>
      <dgm:spPr/>
      <dgm:t>
        <a:bodyPr/>
        <a:lstStyle/>
        <a:p>
          <a:endParaRPr lang="ru-RU"/>
        </a:p>
      </dgm:t>
    </dgm:pt>
    <dgm:pt modelId="{2B5C71B5-5AF4-4DC2-B3DA-76FDF9A41FE9}" type="pres">
      <dgm:prSet presAssocID="{32D57E9F-5320-4169-AF3A-2016057EEA28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83252E-919B-44CB-92CB-CAF2ABE71321}" type="pres">
      <dgm:prSet presAssocID="{32D57E9F-5320-4169-AF3A-2016057EEA28}" presName="tile4" presStyleLbl="node1" presStyleIdx="3" presStyleCnt="4"/>
      <dgm:spPr/>
      <dgm:t>
        <a:bodyPr/>
        <a:lstStyle/>
        <a:p>
          <a:endParaRPr lang="ru-RU"/>
        </a:p>
      </dgm:t>
    </dgm:pt>
    <dgm:pt modelId="{388C45F8-2667-40D9-A6FD-040D9DA211DA}" type="pres">
      <dgm:prSet presAssocID="{32D57E9F-5320-4169-AF3A-2016057EEA28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339333-DCFB-46FE-9709-730004F09067}" type="pres">
      <dgm:prSet presAssocID="{32D57E9F-5320-4169-AF3A-2016057EEA28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9D1662FA-9D50-4C54-843C-5057FCF1F1BA}" srcId="{32D57E9F-5320-4169-AF3A-2016057EEA28}" destId="{F2F56D0E-8F93-48AF-BF4A-69EBC9024F6E}" srcOrd="1" destOrd="0" parTransId="{E37FDB9C-8268-42A7-84D0-2D5B411FAC67}" sibTransId="{27D46B78-46FA-4D3D-BB22-B4131CF6A33F}"/>
    <dgm:cxn modelId="{2558783D-28E6-44A2-8977-5B02DF4DC05F}" srcId="{11CB59DE-0F5F-4AE9-9429-D9C49A4014E2}" destId="{E61A60C2-6D15-477F-9172-F413E78B150F}" srcOrd="5" destOrd="0" parTransId="{D3E7DFE0-9FEA-403D-8082-F1FCA9E796CA}" sibTransId="{663E16DE-6B93-4FC2-B8E3-B4B2B6F82022}"/>
    <dgm:cxn modelId="{9A03FA89-55D3-45DF-BB5E-023267A793F4}" srcId="{32D57E9F-5320-4169-AF3A-2016057EEA28}" destId="{11CB59DE-0F5F-4AE9-9429-D9C49A4014E2}" srcOrd="0" destOrd="0" parTransId="{C37D6EAF-C006-416A-A650-81FB3051B2DC}" sibTransId="{0B36322E-6DC6-4C0A-A88D-A1D1698DD24A}"/>
    <dgm:cxn modelId="{2E8BBEF4-BE70-4D32-B844-A6CC8149118B}" type="presOf" srcId="{98AEA16F-557D-4941-B469-0885882D2760}" destId="{388C45F8-2667-40D9-A6FD-040D9DA211DA}" srcOrd="1" destOrd="0" presId="urn:microsoft.com/office/officeart/2005/8/layout/matrix1"/>
    <dgm:cxn modelId="{DDF7EAB6-78E5-4AF7-A401-24FB72CDAAC1}" type="presOf" srcId="{98AEA16F-557D-4941-B469-0885882D2760}" destId="{4083252E-919B-44CB-92CB-CAF2ABE71321}" srcOrd="0" destOrd="0" presId="urn:microsoft.com/office/officeart/2005/8/layout/matrix1"/>
    <dgm:cxn modelId="{70A9E703-C1A4-4498-972E-37953DA8BA44}" srcId="{11CB59DE-0F5F-4AE9-9429-D9C49A4014E2}" destId="{BD6F4B28-4A48-4385-948C-074998D693C6}" srcOrd="2" destOrd="0" parTransId="{09CC7BE1-2B4E-4F6D-93F8-4CA719805ADC}" sibTransId="{2ECC2A7C-C854-498C-B683-888A2F294EF5}"/>
    <dgm:cxn modelId="{1B45AEAB-462A-4AA5-B511-084C5901FF01}" srcId="{11CB59DE-0F5F-4AE9-9429-D9C49A4014E2}" destId="{2B8AF424-D178-4A36-935C-C25BFA13CC01}" srcOrd="1" destOrd="0" parTransId="{0B5C1287-A9B4-4C9A-A71C-DC16AEBFCC1E}" sibTransId="{1F405DB5-88D0-433F-8801-1767AB183546}"/>
    <dgm:cxn modelId="{6769923F-31B0-4F10-88C6-F89FF575287E}" type="presOf" srcId="{BD6F4B28-4A48-4385-948C-074998D693C6}" destId="{D4B95134-9AAE-48AC-847A-F4ACA0A92BF7}" srcOrd="0" destOrd="0" presId="urn:microsoft.com/office/officeart/2005/8/layout/matrix1"/>
    <dgm:cxn modelId="{7B0D51A5-0517-41CD-BBAC-9AFD7D129E8F}" type="presOf" srcId="{2B8AF424-D178-4A36-935C-C25BFA13CC01}" destId="{BC16B45A-EE0D-4483-93BD-905572E3A0F3}" srcOrd="0" destOrd="0" presId="urn:microsoft.com/office/officeart/2005/8/layout/matrix1"/>
    <dgm:cxn modelId="{E18676E4-F3C4-4441-ADB8-D38709486EE7}" type="presOf" srcId="{11CB59DE-0F5F-4AE9-9429-D9C49A4014E2}" destId="{AC339333-DCFB-46FE-9709-730004F09067}" srcOrd="0" destOrd="0" presId="urn:microsoft.com/office/officeart/2005/8/layout/matrix1"/>
    <dgm:cxn modelId="{5C062E05-EA84-4FEA-9019-07005F86B377}" srcId="{11CB59DE-0F5F-4AE9-9429-D9C49A4014E2}" destId="{A78F049B-AB7A-44DD-9BD9-419443A18684}" srcOrd="0" destOrd="0" parTransId="{D4900884-7220-46D4-81AF-1AE7A938CBE6}" sibTransId="{FE2F8ABD-85E8-417E-A6A0-B6EAA13FCEBB}"/>
    <dgm:cxn modelId="{512747B6-B857-4DA1-8173-CD631450D49A}" type="presOf" srcId="{A78F049B-AB7A-44DD-9BD9-419443A18684}" destId="{4D9377A2-ECE5-49A8-984C-75595E8DF6B6}" srcOrd="0" destOrd="0" presId="urn:microsoft.com/office/officeart/2005/8/layout/matrix1"/>
    <dgm:cxn modelId="{99805789-B1E6-4223-8A0A-2C710533988F}" type="presOf" srcId="{BD6F4B28-4A48-4385-948C-074998D693C6}" destId="{2B5C71B5-5AF4-4DC2-B3DA-76FDF9A41FE9}" srcOrd="1" destOrd="0" presId="urn:microsoft.com/office/officeart/2005/8/layout/matrix1"/>
    <dgm:cxn modelId="{4788496F-0E33-4438-84A4-69331DD7E226}" srcId="{11CB59DE-0F5F-4AE9-9429-D9C49A4014E2}" destId="{805A67DB-244C-4345-97B8-40B8A5355C09}" srcOrd="7" destOrd="0" parTransId="{1006CD3A-2887-494B-BF45-1D5CA8A25936}" sibTransId="{FDB297EF-CB69-4CD6-BBF3-8D25435428EA}"/>
    <dgm:cxn modelId="{95085092-C93E-49C2-AA2C-1533CA12B06A}" type="presOf" srcId="{2B8AF424-D178-4A36-935C-C25BFA13CC01}" destId="{57AFE2E3-16CE-4A4F-AA03-76E1EDF359BC}" srcOrd="1" destOrd="0" presId="urn:microsoft.com/office/officeart/2005/8/layout/matrix1"/>
    <dgm:cxn modelId="{1DD03082-9931-48E1-8BE9-71A98A2F2423}" srcId="{11CB59DE-0F5F-4AE9-9429-D9C49A4014E2}" destId="{98AEA16F-557D-4941-B469-0885882D2760}" srcOrd="3" destOrd="0" parTransId="{96E837F9-A4C7-423A-9839-3E22C377BE2A}" sibTransId="{572EC725-EE2C-40BD-A994-4B548A244B7F}"/>
    <dgm:cxn modelId="{2A3F8BDF-74B2-43C0-8A3F-615E8795161D}" srcId="{11CB59DE-0F5F-4AE9-9429-D9C49A4014E2}" destId="{DA610132-107D-4A33-B00F-93E13A4D2C73}" srcOrd="4" destOrd="0" parTransId="{C595E6E7-956F-4856-96FF-90A7EE2B5F85}" sibTransId="{ACB73DBE-C310-4AA3-AF3E-F86E162893CB}"/>
    <dgm:cxn modelId="{E1A51812-CD7C-4D02-80C0-36E030D45796}" type="presOf" srcId="{32D57E9F-5320-4169-AF3A-2016057EEA28}" destId="{16A10EB1-7FCB-46C5-878D-068E1F354ECD}" srcOrd="0" destOrd="0" presId="urn:microsoft.com/office/officeart/2005/8/layout/matrix1"/>
    <dgm:cxn modelId="{B37F0D7F-A28A-4DCD-9E5B-327AD111E78C}" type="presOf" srcId="{A78F049B-AB7A-44DD-9BD9-419443A18684}" destId="{708011DF-DE98-4DEA-81BC-45097106DE68}" srcOrd="1" destOrd="0" presId="urn:microsoft.com/office/officeart/2005/8/layout/matrix1"/>
    <dgm:cxn modelId="{F46B74CB-120E-443D-B4B4-41552DC51BB9}" srcId="{11CB59DE-0F5F-4AE9-9429-D9C49A4014E2}" destId="{7BACFC51-53D5-476F-8154-A313639E6037}" srcOrd="6" destOrd="0" parTransId="{4A1D4EDF-A0B7-4DF8-B2D0-40BEDEA53C4F}" sibTransId="{D927385D-5A1A-4E32-8F4A-6EFCB3A7D2FC}"/>
    <dgm:cxn modelId="{6EDCE369-FC6E-438A-9496-C10C01F6E2CC}" srcId="{32D57E9F-5320-4169-AF3A-2016057EEA28}" destId="{C4B6DBBA-AC6E-4B2F-9F0B-F828237F2E81}" srcOrd="2" destOrd="0" parTransId="{6A617245-2B36-4051-9E5B-8A601284D32A}" sibTransId="{87468831-775B-4313-A82D-1D8530BE5199}"/>
    <dgm:cxn modelId="{31F57E5B-EE3B-4F1D-BF78-8525C58FB97D}" srcId="{32D57E9F-5320-4169-AF3A-2016057EEA28}" destId="{C60F2374-D25E-4DF2-86AE-462D05DD225F}" srcOrd="3" destOrd="0" parTransId="{542A1ED5-29C2-4492-87B8-1376C3C199F4}" sibTransId="{2A9ACC95-6B2E-4D7B-A04B-6299A179C206}"/>
    <dgm:cxn modelId="{379676B2-D5E9-495A-B254-19DAA5CE8A0F}" type="presParOf" srcId="{16A10EB1-7FCB-46C5-878D-068E1F354ECD}" destId="{854D3E23-D9EA-4BC6-AB6C-963B0C86E3A1}" srcOrd="0" destOrd="0" presId="urn:microsoft.com/office/officeart/2005/8/layout/matrix1"/>
    <dgm:cxn modelId="{2C2AF82A-581E-4881-AC55-1B0FFFFAAB25}" type="presParOf" srcId="{854D3E23-D9EA-4BC6-AB6C-963B0C86E3A1}" destId="{4D9377A2-ECE5-49A8-984C-75595E8DF6B6}" srcOrd="0" destOrd="0" presId="urn:microsoft.com/office/officeart/2005/8/layout/matrix1"/>
    <dgm:cxn modelId="{40FFF62E-FCE6-4C0B-9EC7-15A29C862687}" type="presParOf" srcId="{854D3E23-D9EA-4BC6-AB6C-963B0C86E3A1}" destId="{708011DF-DE98-4DEA-81BC-45097106DE68}" srcOrd="1" destOrd="0" presId="urn:microsoft.com/office/officeart/2005/8/layout/matrix1"/>
    <dgm:cxn modelId="{9B46EC65-09B8-4FA0-8C02-CCA5E86E1F8B}" type="presParOf" srcId="{854D3E23-D9EA-4BC6-AB6C-963B0C86E3A1}" destId="{BC16B45A-EE0D-4483-93BD-905572E3A0F3}" srcOrd="2" destOrd="0" presId="urn:microsoft.com/office/officeart/2005/8/layout/matrix1"/>
    <dgm:cxn modelId="{EB5CB118-1D75-4E61-BFF9-30F05445D90E}" type="presParOf" srcId="{854D3E23-D9EA-4BC6-AB6C-963B0C86E3A1}" destId="{57AFE2E3-16CE-4A4F-AA03-76E1EDF359BC}" srcOrd="3" destOrd="0" presId="urn:microsoft.com/office/officeart/2005/8/layout/matrix1"/>
    <dgm:cxn modelId="{D2E252B4-3244-4A99-BBDA-E39DE00C0E7A}" type="presParOf" srcId="{854D3E23-D9EA-4BC6-AB6C-963B0C86E3A1}" destId="{D4B95134-9AAE-48AC-847A-F4ACA0A92BF7}" srcOrd="4" destOrd="0" presId="urn:microsoft.com/office/officeart/2005/8/layout/matrix1"/>
    <dgm:cxn modelId="{531E3656-38AA-41F2-A8DD-AFA1AD8E06E3}" type="presParOf" srcId="{854D3E23-D9EA-4BC6-AB6C-963B0C86E3A1}" destId="{2B5C71B5-5AF4-4DC2-B3DA-76FDF9A41FE9}" srcOrd="5" destOrd="0" presId="urn:microsoft.com/office/officeart/2005/8/layout/matrix1"/>
    <dgm:cxn modelId="{09EE160C-C2FE-4EDB-884A-1287C2C83412}" type="presParOf" srcId="{854D3E23-D9EA-4BC6-AB6C-963B0C86E3A1}" destId="{4083252E-919B-44CB-92CB-CAF2ABE71321}" srcOrd="6" destOrd="0" presId="urn:microsoft.com/office/officeart/2005/8/layout/matrix1"/>
    <dgm:cxn modelId="{8FF51195-B7DE-4FBE-BA9E-218C445C0403}" type="presParOf" srcId="{854D3E23-D9EA-4BC6-AB6C-963B0C86E3A1}" destId="{388C45F8-2667-40D9-A6FD-040D9DA211DA}" srcOrd="7" destOrd="0" presId="urn:microsoft.com/office/officeart/2005/8/layout/matrix1"/>
    <dgm:cxn modelId="{E6539F15-C58C-4ADC-B5CA-E9DAB21A8F7B}" type="presParOf" srcId="{16A10EB1-7FCB-46C5-878D-068E1F354ECD}" destId="{AC339333-DCFB-46FE-9709-730004F09067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7D12BB5-7A01-40B7-931F-1ECE8173424F}" type="doc">
      <dgm:prSet loTypeId="urn:microsoft.com/office/officeart/2005/8/layout/cycle6" loCatId="relationship" qsTypeId="urn:microsoft.com/office/officeart/2005/8/quickstyle/simple3" qsCatId="simple" csTypeId="urn:microsoft.com/office/officeart/2005/8/colors/accent1_2" csCatId="accent1" phldr="1"/>
      <dgm:spPr/>
    </dgm:pt>
    <dgm:pt modelId="{32E065AE-A697-4D1F-B987-4BCA022D37C3}">
      <dgm:prSet phldrT="[Текст]"/>
      <dgm:spPr/>
      <dgm:t>
        <a:bodyPr/>
        <a:lstStyle/>
        <a:p>
          <a:r>
            <a:rPr lang="ru-RU" dirty="0" smtClean="0"/>
            <a:t> По форме заданий </a:t>
          </a:r>
          <a:endParaRPr lang="ru-RU" dirty="0"/>
        </a:p>
      </dgm:t>
    </dgm:pt>
    <dgm:pt modelId="{6361B4A6-E826-4B44-AF5D-81E62B65E3A0}" type="parTrans" cxnId="{CBB505E9-EDA0-4196-B314-3D69599ABD10}">
      <dgm:prSet/>
      <dgm:spPr/>
      <dgm:t>
        <a:bodyPr/>
        <a:lstStyle/>
        <a:p>
          <a:endParaRPr lang="ru-RU"/>
        </a:p>
      </dgm:t>
    </dgm:pt>
    <dgm:pt modelId="{63C10F37-EC62-492A-9014-0A8ED48BE600}" type="sibTrans" cxnId="{CBB505E9-EDA0-4196-B314-3D69599ABD10}">
      <dgm:prSet/>
      <dgm:spPr/>
      <dgm:t>
        <a:bodyPr/>
        <a:lstStyle/>
        <a:p>
          <a:endParaRPr lang="ru-RU"/>
        </a:p>
      </dgm:t>
    </dgm:pt>
    <dgm:pt modelId="{F2E44C6F-744A-4EE5-92A9-8023CCDD5C98}">
      <dgm:prSet phldrT="[Текст]"/>
      <dgm:spPr/>
      <dgm:t>
        <a:bodyPr/>
        <a:lstStyle/>
        <a:p>
          <a:r>
            <a:rPr lang="ru-RU" dirty="0" smtClean="0"/>
            <a:t>По объему и длительности</a:t>
          </a:r>
          <a:endParaRPr lang="ru-RU" dirty="0"/>
        </a:p>
      </dgm:t>
    </dgm:pt>
    <dgm:pt modelId="{BAE43D94-FCA6-4CE5-893F-73D1DC8BC14D}" type="parTrans" cxnId="{BE36D7D7-973D-4746-BF32-89C18CCA1FC3}">
      <dgm:prSet/>
      <dgm:spPr/>
      <dgm:t>
        <a:bodyPr/>
        <a:lstStyle/>
        <a:p>
          <a:endParaRPr lang="ru-RU"/>
        </a:p>
      </dgm:t>
    </dgm:pt>
    <dgm:pt modelId="{7FD8CBD7-EA17-4517-B315-1325E7F46EE1}" type="sibTrans" cxnId="{BE36D7D7-973D-4746-BF32-89C18CCA1FC3}">
      <dgm:prSet/>
      <dgm:spPr/>
      <dgm:t>
        <a:bodyPr/>
        <a:lstStyle/>
        <a:p>
          <a:endParaRPr lang="ru-RU"/>
        </a:p>
      </dgm:t>
    </dgm:pt>
    <dgm:pt modelId="{C5A48FF5-E1D7-483C-993A-88438B92041D}">
      <dgm:prSet phldrT="[Текст]"/>
      <dgm:spPr/>
      <dgm:t>
        <a:bodyPr/>
        <a:lstStyle/>
        <a:p>
          <a:r>
            <a:rPr lang="ru-RU" dirty="0" smtClean="0"/>
            <a:t>По степени самостоятельности  и творчества</a:t>
          </a:r>
          <a:endParaRPr lang="ru-RU" dirty="0"/>
        </a:p>
      </dgm:t>
    </dgm:pt>
    <dgm:pt modelId="{87134BF9-210A-4E58-85E1-43FD1A278A14}" type="parTrans" cxnId="{378276D3-D497-413E-8CE2-FDEDF949CBAF}">
      <dgm:prSet/>
      <dgm:spPr/>
      <dgm:t>
        <a:bodyPr/>
        <a:lstStyle/>
        <a:p>
          <a:endParaRPr lang="ru-RU"/>
        </a:p>
      </dgm:t>
    </dgm:pt>
    <dgm:pt modelId="{ACEEB800-3E08-4B3D-82E4-205D4B556A5F}" type="sibTrans" cxnId="{378276D3-D497-413E-8CE2-FDEDF949CBAF}">
      <dgm:prSet/>
      <dgm:spPr/>
      <dgm:t>
        <a:bodyPr/>
        <a:lstStyle/>
        <a:p>
          <a:endParaRPr lang="ru-RU"/>
        </a:p>
      </dgm:t>
    </dgm:pt>
    <dgm:pt modelId="{39BFCF1B-8F0C-48D9-B7C6-936065853615}" type="pres">
      <dgm:prSet presAssocID="{97D12BB5-7A01-40B7-931F-1ECE8173424F}" presName="cycle" presStyleCnt="0">
        <dgm:presLayoutVars>
          <dgm:dir/>
          <dgm:resizeHandles val="exact"/>
        </dgm:presLayoutVars>
      </dgm:prSet>
      <dgm:spPr/>
    </dgm:pt>
    <dgm:pt modelId="{FB19E98A-F0BC-4373-8008-D72C91D1F10B}" type="pres">
      <dgm:prSet presAssocID="{32E065AE-A697-4D1F-B987-4BCA022D37C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538C74-01A2-4AA0-9884-44202E5D2804}" type="pres">
      <dgm:prSet presAssocID="{32E065AE-A697-4D1F-B987-4BCA022D37C3}" presName="spNode" presStyleCnt="0"/>
      <dgm:spPr/>
    </dgm:pt>
    <dgm:pt modelId="{BA50F527-CD63-401D-9C73-1B1064614938}" type="pres">
      <dgm:prSet presAssocID="{63C10F37-EC62-492A-9014-0A8ED48BE600}" presName="sibTrans" presStyleLbl="sibTrans1D1" presStyleIdx="0" presStyleCnt="3"/>
      <dgm:spPr/>
      <dgm:t>
        <a:bodyPr/>
        <a:lstStyle/>
        <a:p>
          <a:endParaRPr lang="ru-RU"/>
        </a:p>
      </dgm:t>
    </dgm:pt>
    <dgm:pt modelId="{DBD8443F-809A-42FB-8D7B-C9E7EAD98E9C}" type="pres">
      <dgm:prSet presAssocID="{F2E44C6F-744A-4EE5-92A9-8023CCDD5C9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D2E434-9E85-4C59-81A9-CC433B232218}" type="pres">
      <dgm:prSet presAssocID="{F2E44C6F-744A-4EE5-92A9-8023CCDD5C98}" presName="spNode" presStyleCnt="0"/>
      <dgm:spPr/>
    </dgm:pt>
    <dgm:pt modelId="{1F87946B-164A-4916-AC92-97008A62B7F3}" type="pres">
      <dgm:prSet presAssocID="{7FD8CBD7-EA17-4517-B315-1325E7F46EE1}" presName="sibTrans" presStyleLbl="sibTrans1D1" presStyleIdx="1" presStyleCnt="3"/>
      <dgm:spPr/>
      <dgm:t>
        <a:bodyPr/>
        <a:lstStyle/>
        <a:p>
          <a:endParaRPr lang="ru-RU"/>
        </a:p>
      </dgm:t>
    </dgm:pt>
    <dgm:pt modelId="{F27AB7AF-DB91-49A7-9297-79BA7D6FD747}" type="pres">
      <dgm:prSet presAssocID="{C5A48FF5-E1D7-483C-993A-88438B92041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FA9A57-B680-4AFA-9799-90FAADC6909F}" type="pres">
      <dgm:prSet presAssocID="{C5A48FF5-E1D7-483C-993A-88438B92041D}" presName="spNode" presStyleCnt="0"/>
      <dgm:spPr/>
    </dgm:pt>
    <dgm:pt modelId="{25B6A9BA-3289-46B5-A413-BAA7C1A9EEA1}" type="pres">
      <dgm:prSet presAssocID="{ACEEB800-3E08-4B3D-82E4-205D4B556A5F}" presName="sibTrans" presStyleLbl="sibTrans1D1" presStyleIdx="2" presStyleCnt="3"/>
      <dgm:spPr/>
      <dgm:t>
        <a:bodyPr/>
        <a:lstStyle/>
        <a:p>
          <a:endParaRPr lang="ru-RU"/>
        </a:p>
      </dgm:t>
    </dgm:pt>
  </dgm:ptLst>
  <dgm:cxnLst>
    <dgm:cxn modelId="{433EA465-1EC3-4C3F-B60D-364970B02DC3}" type="presOf" srcId="{C5A48FF5-E1D7-483C-993A-88438B92041D}" destId="{F27AB7AF-DB91-49A7-9297-79BA7D6FD747}" srcOrd="0" destOrd="0" presId="urn:microsoft.com/office/officeart/2005/8/layout/cycle6"/>
    <dgm:cxn modelId="{2F68A24A-E3E0-4247-AF12-9357D6740168}" type="presOf" srcId="{63C10F37-EC62-492A-9014-0A8ED48BE600}" destId="{BA50F527-CD63-401D-9C73-1B1064614938}" srcOrd="0" destOrd="0" presId="urn:microsoft.com/office/officeart/2005/8/layout/cycle6"/>
    <dgm:cxn modelId="{883D44A9-44B3-46BA-88AA-FE589F80A570}" type="presOf" srcId="{F2E44C6F-744A-4EE5-92A9-8023CCDD5C98}" destId="{DBD8443F-809A-42FB-8D7B-C9E7EAD98E9C}" srcOrd="0" destOrd="0" presId="urn:microsoft.com/office/officeart/2005/8/layout/cycle6"/>
    <dgm:cxn modelId="{CBB505E9-EDA0-4196-B314-3D69599ABD10}" srcId="{97D12BB5-7A01-40B7-931F-1ECE8173424F}" destId="{32E065AE-A697-4D1F-B987-4BCA022D37C3}" srcOrd="0" destOrd="0" parTransId="{6361B4A6-E826-4B44-AF5D-81E62B65E3A0}" sibTransId="{63C10F37-EC62-492A-9014-0A8ED48BE600}"/>
    <dgm:cxn modelId="{B723EA28-A471-49FC-B5C4-C5A2F0FDE161}" type="presOf" srcId="{7FD8CBD7-EA17-4517-B315-1325E7F46EE1}" destId="{1F87946B-164A-4916-AC92-97008A62B7F3}" srcOrd="0" destOrd="0" presId="urn:microsoft.com/office/officeart/2005/8/layout/cycle6"/>
    <dgm:cxn modelId="{378276D3-D497-413E-8CE2-FDEDF949CBAF}" srcId="{97D12BB5-7A01-40B7-931F-1ECE8173424F}" destId="{C5A48FF5-E1D7-483C-993A-88438B92041D}" srcOrd="2" destOrd="0" parTransId="{87134BF9-210A-4E58-85E1-43FD1A278A14}" sibTransId="{ACEEB800-3E08-4B3D-82E4-205D4B556A5F}"/>
    <dgm:cxn modelId="{C735DF2D-7594-429F-909F-C4C4A5B246CA}" type="presOf" srcId="{32E065AE-A697-4D1F-B987-4BCA022D37C3}" destId="{FB19E98A-F0BC-4373-8008-D72C91D1F10B}" srcOrd="0" destOrd="0" presId="urn:microsoft.com/office/officeart/2005/8/layout/cycle6"/>
    <dgm:cxn modelId="{83A689A7-AF2A-4081-91FF-F2B3EBCE144D}" type="presOf" srcId="{97D12BB5-7A01-40B7-931F-1ECE8173424F}" destId="{39BFCF1B-8F0C-48D9-B7C6-936065853615}" srcOrd="0" destOrd="0" presId="urn:microsoft.com/office/officeart/2005/8/layout/cycle6"/>
    <dgm:cxn modelId="{BE36D7D7-973D-4746-BF32-89C18CCA1FC3}" srcId="{97D12BB5-7A01-40B7-931F-1ECE8173424F}" destId="{F2E44C6F-744A-4EE5-92A9-8023CCDD5C98}" srcOrd="1" destOrd="0" parTransId="{BAE43D94-FCA6-4CE5-893F-73D1DC8BC14D}" sibTransId="{7FD8CBD7-EA17-4517-B315-1325E7F46EE1}"/>
    <dgm:cxn modelId="{2678979D-8ABE-41D3-9D95-2838EE47A58A}" type="presOf" srcId="{ACEEB800-3E08-4B3D-82E4-205D4B556A5F}" destId="{25B6A9BA-3289-46B5-A413-BAA7C1A9EEA1}" srcOrd="0" destOrd="0" presId="urn:microsoft.com/office/officeart/2005/8/layout/cycle6"/>
    <dgm:cxn modelId="{A7A3E9ED-BC8D-4BBE-B72D-9324E6B605F4}" type="presParOf" srcId="{39BFCF1B-8F0C-48D9-B7C6-936065853615}" destId="{FB19E98A-F0BC-4373-8008-D72C91D1F10B}" srcOrd="0" destOrd="0" presId="urn:microsoft.com/office/officeart/2005/8/layout/cycle6"/>
    <dgm:cxn modelId="{F22A65B7-CE3D-49AB-86AD-122E77359889}" type="presParOf" srcId="{39BFCF1B-8F0C-48D9-B7C6-936065853615}" destId="{4B538C74-01A2-4AA0-9884-44202E5D2804}" srcOrd="1" destOrd="0" presId="urn:microsoft.com/office/officeart/2005/8/layout/cycle6"/>
    <dgm:cxn modelId="{B4CD8007-7D09-408A-90FE-965AA0D28015}" type="presParOf" srcId="{39BFCF1B-8F0C-48D9-B7C6-936065853615}" destId="{BA50F527-CD63-401D-9C73-1B1064614938}" srcOrd="2" destOrd="0" presId="urn:microsoft.com/office/officeart/2005/8/layout/cycle6"/>
    <dgm:cxn modelId="{FFA238D1-79A5-4FE8-AD12-FD0AC140A2DD}" type="presParOf" srcId="{39BFCF1B-8F0C-48D9-B7C6-936065853615}" destId="{DBD8443F-809A-42FB-8D7B-C9E7EAD98E9C}" srcOrd="3" destOrd="0" presId="urn:microsoft.com/office/officeart/2005/8/layout/cycle6"/>
    <dgm:cxn modelId="{BACCBB40-29A8-49B6-8971-41647FF5579F}" type="presParOf" srcId="{39BFCF1B-8F0C-48D9-B7C6-936065853615}" destId="{97D2E434-9E85-4C59-81A9-CC433B232218}" srcOrd="4" destOrd="0" presId="urn:microsoft.com/office/officeart/2005/8/layout/cycle6"/>
    <dgm:cxn modelId="{B4A9D013-4458-427C-AAEC-16A307F19E1D}" type="presParOf" srcId="{39BFCF1B-8F0C-48D9-B7C6-936065853615}" destId="{1F87946B-164A-4916-AC92-97008A62B7F3}" srcOrd="5" destOrd="0" presId="urn:microsoft.com/office/officeart/2005/8/layout/cycle6"/>
    <dgm:cxn modelId="{BF6DA3EF-CA0A-4402-B38C-35AA1DEB9E35}" type="presParOf" srcId="{39BFCF1B-8F0C-48D9-B7C6-936065853615}" destId="{F27AB7AF-DB91-49A7-9297-79BA7D6FD747}" srcOrd="6" destOrd="0" presId="urn:microsoft.com/office/officeart/2005/8/layout/cycle6"/>
    <dgm:cxn modelId="{8A5EDB69-8D25-4E70-96B4-1B911D42D5C1}" type="presParOf" srcId="{39BFCF1B-8F0C-48D9-B7C6-936065853615}" destId="{FCFA9A57-B680-4AFA-9799-90FAADC6909F}" srcOrd="7" destOrd="0" presId="urn:microsoft.com/office/officeart/2005/8/layout/cycle6"/>
    <dgm:cxn modelId="{CF8399D5-736A-4F7A-9316-90FBF6E0CBE2}" type="presParOf" srcId="{39BFCF1B-8F0C-48D9-B7C6-936065853615}" destId="{25B6A9BA-3289-46B5-A413-BAA7C1A9EEA1}" srcOrd="8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0BD052A-B044-433B-B142-A9056C97AA3C}" type="doc">
      <dgm:prSet loTypeId="urn:microsoft.com/office/officeart/2008/layout/RadialCluster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3BAFEC7-50BA-46A3-84F7-A78DEB1C2476}">
      <dgm:prSet phldrT="[Текст]"/>
      <dgm:spPr/>
      <dgm:t>
        <a:bodyPr/>
        <a:lstStyle/>
        <a:p>
          <a:r>
            <a:rPr lang="ru-RU" dirty="0" smtClean="0"/>
            <a:t>Учёт факторов и индивидуальных особенностей детей</a:t>
          </a:r>
          <a:endParaRPr lang="ru-RU" dirty="0"/>
        </a:p>
      </dgm:t>
    </dgm:pt>
    <dgm:pt modelId="{B6851CBC-0D22-4C7C-842B-B2B3FB970FA5}" type="parTrans" cxnId="{23FABDF4-3D3B-466F-9679-F3803535304C}">
      <dgm:prSet/>
      <dgm:spPr/>
      <dgm:t>
        <a:bodyPr/>
        <a:lstStyle/>
        <a:p>
          <a:endParaRPr lang="ru-RU"/>
        </a:p>
      </dgm:t>
    </dgm:pt>
    <dgm:pt modelId="{5F21A516-8CE3-4FD3-AFC7-8028254DB4A9}" type="sibTrans" cxnId="{23FABDF4-3D3B-466F-9679-F3803535304C}">
      <dgm:prSet/>
      <dgm:spPr/>
      <dgm:t>
        <a:bodyPr/>
        <a:lstStyle/>
        <a:p>
          <a:endParaRPr lang="ru-RU"/>
        </a:p>
      </dgm:t>
    </dgm:pt>
    <dgm:pt modelId="{C6C70882-5AB4-41C4-988D-81BCB2B6DEFB}">
      <dgm:prSet phldrT="[Текст]"/>
      <dgm:spPr/>
      <dgm:t>
        <a:bodyPr/>
        <a:lstStyle/>
        <a:p>
          <a:r>
            <a:rPr lang="ru-RU" dirty="0" smtClean="0"/>
            <a:t>По темпераменту</a:t>
          </a:r>
          <a:endParaRPr lang="ru-RU" dirty="0"/>
        </a:p>
      </dgm:t>
    </dgm:pt>
    <dgm:pt modelId="{F2E2331B-C463-41C0-AB81-55A3FF13FAE9}" type="parTrans" cxnId="{90AC0201-FDD4-4587-AC44-22F2E6E89283}">
      <dgm:prSet/>
      <dgm:spPr/>
      <dgm:t>
        <a:bodyPr/>
        <a:lstStyle/>
        <a:p>
          <a:endParaRPr lang="ru-RU"/>
        </a:p>
      </dgm:t>
    </dgm:pt>
    <dgm:pt modelId="{D9F57BB2-ADF5-441E-A0F9-BA12C9FB4B75}" type="sibTrans" cxnId="{90AC0201-FDD4-4587-AC44-22F2E6E89283}">
      <dgm:prSet/>
      <dgm:spPr/>
      <dgm:t>
        <a:bodyPr/>
        <a:lstStyle/>
        <a:p>
          <a:endParaRPr lang="ru-RU"/>
        </a:p>
      </dgm:t>
    </dgm:pt>
    <dgm:pt modelId="{F39DBEBB-C1CA-4E6A-BF48-ADD99169CAF5}">
      <dgm:prSet phldrT="[Текст]"/>
      <dgm:spPr/>
      <dgm:t>
        <a:bodyPr/>
        <a:lstStyle/>
        <a:p>
          <a:endParaRPr lang="ru-RU"/>
        </a:p>
      </dgm:t>
    </dgm:pt>
    <dgm:pt modelId="{820FF16B-D771-471C-894B-990B773E6450}" type="parTrans" cxnId="{55FDEAC0-9AFA-4008-919E-51DC3338B6C4}">
      <dgm:prSet/>
      <dgm:spPr/>
      <dgm:t>
        <a:bodyPr/>
        <a:lstStyle/>
        <a:p>
          <a:endParaRPr lang="ru-RU"/>
        </a:p>
      </dgm:t>
    </dgm:pt>
    <dgm:pt modelId="{AA0C862B-E9F3-4698-A1A2-345B3C5A0877}" type="sibTrans" cxnId="{55FDEAC0-9AFA-4008-919E-51DC3338B6C4}">
      <dgm:prSet/>
      <dgm:spPr/>
      <dgm:t>
        <a:bodyPr/>
        <a:lstStyle/>
        <a:p>
          <a:endParaRPr lang="ru-RU"/>
        </a:p>
      </dgm:t>
    </dgm:pt>
    <dgm:pt modelId="{42A55A69-1D2D-4F21-BBD8-F7ABE4170D4F}">
      <dgm:prSet/>
      <dgm:spPr/>
      <dgm:t>
        <a:bodyPr/>
        <a:lstStyle/>
        <a:p>
          <a:endParaRPr lang="ru-RU"/>
        </a:p>
      </dgm:t>
    </dgm:pt>
    <dgm:pt modelId="{E8CB64F0-9DFB-4D2B-A464-391986DC61B4}" type="parTrans" cxnId="{EC65499B-A054-46D6-8CC5-F5F72D6E1B22}">
      <dgm:prSet/>
      <dgm:spPr/>
      <dgm:t>
        <a:bodyPr/>
        <a:lstStyle/>
        <a:p>
          <a:endParaRPr lang="ru-RU"/>
        </a:p>
      </dgm:t>
    </dgm:pt>
    <dgm:pt modelId="{DB20C890-6F85-41D6-8700-F1208413B16E}" type="sibTrans" cxnId="{EC65499B-A054-46D6-8CC5-F5F72D6E1B22}">
      <dgm:prSet/>
      <dgm:spPr/>
      <dgm:t>
        <a:bodyPr/>
        <a:lstStyle/>
        <a:p>
          <a:endParaRPr lang="ru-RU"/>
        </a:p>
      </dgm:t>
    </dgm:pt>
    <dgm:pt modelId="{F1922F60-DF37-4767-AC91-0508F683E69B}">
      <dgm:prSet/>
      <dgm:spPr/>
      <dgm:t>
        <a:bodyPr/>
        <a:lstStyle/>
        <a:p>
          <a:r>
            <a:rPr lang="ru-RU" dirty="0" smtClean="0"/>
            <a:t>По каналу преимущественного восприятия информации</a:t>
          </a:r>
          <a:endParaRPr lang="ru-RU" dirty="0"/>
        </a:p>
      </dgm:t>
    </dgm:pt>
    <dgm:pt modelId="{BECE83EC-0D5E-4DCA-AB94-52635C144D39}" type="parTrans" cxnId="{3C0BA2EA-784B-4E24-BB8A-0F2FA5B1406F}">
      <dgm:prSet/>
      <dgm:spPr/>
      <dgm:t>
        <a:bodyPr/>
        <a:lstStyle/>
        <a:p>
          <a:endParaRPr lang="ru-RU"/>
        </a:p>
      </dgm:t>
    </dgm:pt>
    <dgm:pt modelId="{A004ED79-F651-4E55-8F7E-6F9EF6BF866B}" type="sibTrans" cxnId="{3C0BA2EA-784B-4E24-BB8A-0F2FA5B1406F}">
      <dgm:prSet/>
      <dgm:spPr/>
      <dgm:t>
        <a:bodyPr/>
        <a:lstStyle/>
        <a:p>
          <a:endParaRPr lang="ru-RU"/>
        </a:p>
      </dgm:t>
    </dgm:pt>
    <dgm:pt modelId="{86BAD62B-F2D6-4173-8E0A-BBA5C60FE5F4}">
      <dgm:prSet/>
      <dgm:spPr/>
      <dgm:t>
        <a:bodyPr/>
        <a:lstStyle/>
        <a:p>
          <a:r>
            <a:rPr lang="ru-RU" dirty="0" smtClean="0"/>
            <a:t> По скорости восприятия информации</a:t>
          </a:r>
          <a:endParaRPr lang="ru-RU" dirty="0"/>
        </a:p>
      </dgm:t>
    </dgm:pt>
    <dgm:pt modelId="{37711F9F-961C-41C8-87EE-80E251A9D537}" type="parTrans" cxnId="{0A9A12B6-588D-499B-B02C-848A7EE57222}">
      <dgm:prSet/>
      <dgm:spPr/>
      <dgm:t>
        <a:bodyPr/>
        <a:lstStyle/>
        <a:p>
          <a:endParaRPr lang="ru-RU"/>
        </a:p>
      </dgm:t>
    </dgm:pt>
    <dgm:pt modelId="{1AE00828-6FC5-458F-8FB1-0DFABFFF03EF}" type="sibTrans" cxnId="{0A9A12B6-588D-499B-B02C-848A7EE57222}">
      <dgm:prSet/>
      <dgm:spPr/>
      <dgm:t>
        <a:bodyPr/>
        <a:lstStyle/>
        <a:p>
          <a:endParaRPr lang="ru-RU"/>
        </a:p>
      </dgm:t>
    </dgm:pt>
    <dgm:pt modelId="{A00CBCD7-8E81-44C7-B7D1-A9C4E6CDC9A1}">
      <dgm:prSet/>
      <dgm:spPr/>
      <dgm:t>
        <a:bodyPr/>
        <a:lstStyle/>
        <a:p>
          <a:r>
            <a:rPr lang="ru-RU" dirty="0" smtClean="0"/>
            <a:t>По степени внушаемости</a:t>
          </a:r>
          <a:endParaRPr lang="ru-RU" dirty="0"/>
        </a:p>
      </dgm:t>
    </dgm:pt>
    <dgm:pt modelId="{6453FB18-2C10-4465-AC5B-880964B196DB}" type="parTrans" cxnId="{25662B0B-8EE1-47ED-983E-7094BD1AD55D}">
      <dgm:prSet/>
      <dgm:spPr/>
      <dgm:t>
        <a:bodyPr/>
        <a:lstStyle/>
        <a:p>
          <a:endParaRPr lang="ru-RU"/>
        </a:p>
      </dgm:t>
    </dgm:pt>
    <dgm:pt modelId="{8CC706AE-C8CC-41BE-B981-C4974C46DB72}" type="sibTrans" cxnId="{25662B0B-8EE1-47ED-983E-7094BD1AD55D}">
      <dgm:prSet/>
      <dgm:spPr/>
      <dgm:t>
        <a:bodyPr/>
        <a:lstStyle/>
        <a:p>
          <a:endParaRPr lang="ru-RU"/>
        </a:p>
      </dgm:t>
    </dgm:pt>
    <dgm:pt modelId="{2070EFF9-6A46-48D7-9BE3-D3CE8CCB465A}">
      <dgm:prSet/>
      <dgm:spPr/>
      <dgm:t>
        <a:bodyPr/>
        <a:lstStyle/>
        <a:p>
          <a:endParaRPr lang="ru-RU"/>
        </a:p>
      </dgm:t>
    </dgm:pt>
    <dgm:pt modelId="{F3A22BC2-6579-402B-BE20-857B071933C6}" type="parTrans" cxnId="{4F008075-62AF-4B39-9384-0350FA00535C}">
      <dgm:prSet/>
      <dgm:spPr/>
      <dgm:t>
        <a:bodyPr/>
        <a:lstStyle/>
        <a:p>
          <a:endParaRPr lang="ru-RU"/>
        </a:p>
      </dgm:t>
    </dgm:pt>
    <dgm:pt modelId="{CED6DFD6-ADEE-4104-A069-59E23BF7DFB2}" type="sibTrans" cxnId="{4F008075-62AF-4B39-9384-0350FA00535C}">
      <dgm:prSet/>
      <dgm:spPr/>
      <dgm:t>
        <a:bodyPr/>
        <a:lstStyle/>
        <a:p>
          <a:endParaRPr lang="ru-RU"/>
        </a:p>
      </dgm:t>
    </dgm:pt>
    <dgm:pt modelId="{8130848C-97E9-4DA6-94B8-2E0C8DC585A3}">
      <dgm:prSet/>
      <dgm:spPr/>
      <dgm:t>
        <a:bodyPr/>
        <a:lstStyle/>
        <a:p>
          <a:r>
            <a:rPr lang="ru-RU" dirty="0" smtClean="0"/>
            <a:t>По глубине, качеству, уровню освоения информации</a:t>
          </a:r>
          <a:endParaRPr lang="ru-RU" dirty="0"/>
        </a:p>
      </dgm:t>
    </dgm:pt>
    <dgm:pt modelId="{B63DEAFE-E43D-4DB1-BEC9-9A085C210740}" type="parTrans" cxnId="{41DAF2FD-77F8-45F2-A11D-9F19E09F2A63}">
      <dgm:prSet/>
      <dgm:spPr/>
      <dgm:t>
        <a:bodyPr/>
        <a:lstStyle/>
        <a:p>
          <a:endParaRPr lang="ru-RU"/>
        </a:p>
      </dgm:t>
    </dgm:pt>
    <dgm:pt modelId="{39298573-7118-4E58-BEC4-AE9EF1AD0F95}" type="sibTrans" cxnId="{41DAF2FD-77F8-45F2-A11D-9F19E09F2A63}">
      <dgm:prSet/>
      <dgm:spPr/>
      <dgm:t>
        <a:bodyPr/>
        <a:lstStyle/>
        <a:p>
          <a:endParaRPr lang="ru-RU"/>
        </a:p>
      </dgm:t>
    </dgm:pt>
    <dgm:pt modelId="{CF2526D2-8A13-40ED-9E82-B91A24A341AC}">
      <dgm:prSet/>
      <dgm:spPr/>
      <dgm:t>
        <a:bodyPr/>
        <a:lstStyle/>
        <a:p>
          <a:r>
            <a:rPr lang="ru-RU" smtClean="0"/>
            <a:t>По мотивированности к учению, степени желания учиться</a:t>
          </a:r>
          <a:endParaRPr lang="ru-RU"/>
        </a:p>
      </dgm:t>
    </dgm:pt>
    <dgm:pt modelId="{DD199E04-0AF1-438D-84DB-D509332C66DA}" type="parTrans" cxnId="{69684E39-5606-4EA0-8055-2EA4827B051F}">
      <dgm:prSet/>
      <dgm:spPr/>
      <dgm:t>
        <a:bodyPr/>
        <a:lstStyle/>
        <a:p>
          <a:endParaRPr lang="ru-RU"/>
        </a:p>
      </dgm:t>
    </dgm:pt>
    <dgm:pt modelId="{3B98E52C-2CC5-430F-AECE-72CFF0B32841}" type="sibTrans" cxnId="{69684E39-5606-4EA0-8055-2EA4827B051F}">
      <dgm:prSet/>
      <dgm:spPr/>
      <dgm:t>
        <a:bodyPr/>
        <a:lstStyle/>
        <a:p>
          <a:endParaRPr lang="ru-RU"/>
        </a:p>
      </dgm:t>
    </dgm:pt>
    <dgm:pt modelId="{202BC298-7E00-467C-8786-7D7B2B53DD30}">
      <dgm:prSet/>
      <dgm:spPr/>
      <dgm:t>
        <a:bodyPr/>
        <a:lstStyle/>
        <a:p>
          <a:r>
            <a:rPr lang="ru-RU" dirty="0" smtClean="0"/>
            <a:t>По предрасположенности к одному из ведущих типов деятельности</a:t>
          </a:r>
          <a:endParaRPr lang="ru-RU" dirty="0"/>
        </a:p>
      </dgm:t>
    </dgm:pt>
    <dgm:pt modelId="{2B9BAAF0-1FF0-4A2B-9B65-A883722B74AD}" type="parTrans" cxnId="{F5439798-E687-4ACF-BEE6-5C2A2F250423}">
      <dgm:prSet/>
      <dgm:spPr/>
      <dgm:t>
        <a:bodyPr/>
        <a:lstStyle/>
        <a:p>
          <a:endParaRPr lang="ru-RU"/>
        </a:p>
      </dgm:t>
    </dgm:pt>
    <dgm:pt modelId="{CB4BB6E5-E552-4922-B780-129C9DF04092}" type="sibTrans" cxnId="{F5439798-E687-4ACF-BEE6-5C2A2F250423}">
      <dgm:prSet/>
      <dgm:spPr/>
      <dgm:t>
        <a:bodyPr/>
        <a:lstStyle/>
        <a:p>
          <a:endParaRPr lang="ru-RU"/>
        </a:p>
      </dgm:t>
    </dgm:pt>
    <dgm:pt modelId="{E4C68D6A-8466-4C61-A702-BA52FE029D8D}" type="pres">
      <dgm:prSet presAssocID="{D0BD052A-B044-433B-B142-A9056C97AA3C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5D23D2C-ED94-4990-A9F0-BAC25390DB25}" type="pres">
      <dgm:prSet presAssocID="{43BAFEC7-50BA-46A3-84F7-A78DEB1C2476}" presName="singleCycle" presStyleCnt="0"/>
      <dgm:spPr/>
    </dgm:pt>
    <dgm:pt modelId="{B129B746-DE26-4545-B9C2-324EFF9FD0D3}" type="pres">
      <dgm:prSet presAssocID="{43BAFEC7-50BA-46A3-84F7-A78DEB1C2476}" presName="singleCenter" presStyleLbl="node1" presStyleIdx="0" presStyleCnt="8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E0EB20EE-A1B7-424D-A2DF-0E564C960C42}" type="pres">
      <dgm:prSet presAssocID="{F2E2331B-C463-41C0-AB81-55A3FF13FAE9}" presName="Name56" presStyleLbl="parChTrans1D2" presStyleIdx="0" presStyleCnt="7"/>
      <dgm:spPr/>
      <dgm:t>
        <a:bodyPr/>
        <a:lstStyle/>
        <a:p>
          <a:endParaRPr lang="ru-RU"/>
        </a:p>
      </dgm:t>
    </dgm:pt>
    <dgm:pt modelId="{125B9880-40DB-44E8-A305-29DAE85D9331}" type="pres">
      <dgm:prSet presAssocID="{C6C70882-5AB4-41C4-988D-81BCB2B6DEFB}" presName="text0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41E583-C7F8-4221-A2D6-1FAE65353EBA}" type="pres">
      <dgm:prSet presAssocID="{BECE83EC-0D5E-4DCA-AB94-52635C144D39}" presName="Name56" presStyleLbl="parChTrans1D2" presStyleIdx="1" presStyleCnt="7"/>
      <dgm:spPr/>
      <dgm:t>
        <a:bodyPr/>
        <a:lstStyle/>
        <a:p>
          <a:endParaRPr lang="ru-RU"/>
        </a:p>
      </dgm:t>
    </dgm:pt>
    <dgm:pt modelId="{853496F2-2181-4184-A691-7BC4A09CCED4}" type="pres">
      <dgm:prSet presAssocID="{F1922F60-DF37-4767-AC91-0508F683E69B}" presName="text0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5779AC-3621-4DC6-8964-316B49A566F2}" type="pres">
      <dgm:prSet presAssocID="{B63DEAFE-E43D-4DB1-BEC9-9A085C210740}" presName="Name56" presStyleLbl="parChTrans1D2" presStyleIdx="2" presStyleCnt="7"/>
      <dgm:spPr/>
      <dgm:t>
        <a:bodyPr/>
        <a:lstStyle/>
        <a:p>
          <a:endParaRPr lang="ru-RU"/>
        </a:p>
      </dgm:t>
    </dgm:pt>
    <dgm:pt modelId="{6551BF15-943C-45CE-84E6-C7A20D5911BC}" type="pres">
      <dgm:prSet presAssocID="{8130848C-97E9-4DA6-94B8-2E0C8DC585A3}" presName="text0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2079A2-79A3-4356-8BDD-E265BE90A024}" type="pres">
      <dgm:prSet presAssocID="{37711F9F-961C-41C8-87EE-80E251A9D537}" presName="Name56" presStyleLbl="parChTrans1D2" presStyleIdx="3" presStyleCnt="7"/>
      <dgm:spPr/>
      <dgm:t>
        <a:bodyPr/>
        <a:lstStyle/>
        <a:p>
          <a:endParaRPr lang="ru-RU"/>
        </a:p>
      </dgm:t>
    </dgm:pt>
    <dgm:pt modelId="{BDFFE944-6357-4CBD-B1C0-CB98D8BFDCCA}" type="pres">
      <dgm:prSet presAssocID="{86BAD62B-F2D6-4173-8E0A-BBA5C60FE5F4}" presName="text0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421FCF-55E3-40F7-9E16-5583B7820B58}" type="pres">
      <dgm:prSet presAssocID="{6453FB18-2C10-4465-AC5B-880964B196DB}" presName="Name56" presStyleLbl="parChTrans1D2" presStyleIdx="4" presStyleCnt="7"/>
      <dgm:spPr/>
      <dgm:t>
        <a:bodyPr/>
        <a:lstStyle/>
        <a:p>
          <a:endParaRPr lang="ru-RU"/>
        </a:p>
      </dgm:t>
    </dgm:pt>
    <dgm:pt modelId="{4D1C2201-E8A3-4C8E-8D5F-EB785F9E74E7}" type="pres">
      <dgm:prSet presAssocID="{A00CBCD7-8E81-44C7-B7D1-A9C4E6CDC9A1}" presName="text0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C39EB8-4699-4107-B7EA-617BED1CCBB2}" type="pres">
      <dgm:prSet presAssocID="{2B9BAAF0-1FF0-4A2B-9B65-A883722B74AD}" presName="Name56" presStyleLbl="parChTrans1D2" presStyleIdx="5" presStyleCnt="7"/>
      <dgm:spPr/>
      <dgm:t>
        <a:bodyPr/>
        <a:lstStyle/>
        <a:p>
          <a:endParaRPr lang="ru-RU"/>
        </a:p>
      </dgm:t>
    </dgm:pt>
    <dgm:pt modelId="{9C3C013D-62FF-4F52-9EAE-AE17925EDE9D}" type="pres">
      <dgm:prSet presAssocID="{202BC298-7E00-467C-8786-7D7B2B53DD30}" presName="text0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7496CC-CFE0-41D0-A1FB-B5701A4700BB}" type="pres">
      <dgm:prSet presAssocID="{DD199E04-0AF1-438D-84DB-D509332C66DA}" presName="Name56" presStyleLbl="parChTrans1D2" presStyleIdx="6" presStyleCnt="7"/>
      <dgm:spPr/>
      <dgm:t>
        <a:bodyPr/>
        <a:lstStyle/>
        <a:p>
          <a:endParaRPr lang="ru-RU"/>
        </a:p>
      </dgm:t>
    </dgm:pt>
    <dgm:pt modelId="{611246E9-DC7B-436C-9CE5-D6F74650B495}" type="pres">
      <dgm:prSet presAssocID="{CF2526D2-8A13-40ED-9E82-B91A24A341AC}" presName="text0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5662B0B-8EE1-47ED-983E-7094BD1AD55D}" srcId="{43BAFEC7-50BA-46A3-84F7-A78DEB1C2476}" destId="{A00CBCD7-8E81-44C7-B7D1-A9C4E6CDC9A1}" srcOrd="4" destOrd="0" parTransId="{6453FB18-2C10-4465-AC5B-880964B196DB}" sibTransId="{8CC706AE-C8CC-41BE-B981-C4974C46DB72}"/>
    <dgm:cxn modelId="{C19CF74E-7522-4484-8D69-FAC0DF5AC0EA}" type="presOf" srcId="{8130848C-97E9-4DA6-94B8-2E0C8DC585A3}" destId="{6551BF15-943C-45CE-84E6-C7A20D5911BC}" srcOrd="0" destOrd="0" presId="urn:microsoft.com/office/officeart/2008/layout/RadialCluster"/>
    <dgm:cxn modelId="{41DAF2FD-77F8-45F2-A11D-9F19E09F2A63}" srcId="{43BAFEC7-50BA-46A3-84F7-A78DEB1C2476}" destId="{8130848C-97E9-4DA6-94B8-2E0C8DC585A3}" srcOrd="2" destOrd="0" parTransId="{B63DEAFE-E43D-4DB1-BEC9-9A085C210740}" sibTransId="{39298573-7118-4E58-BEC4-AE9EF1AD0F95}"/>
    <dgm:cxn modelId="{69684E39-5606-4EA0-8055-2EA4827B051F}" srcId="{43BAFEC7-50BA-46A3-84F7-A78DEB1C2476}" destId="{CF2526D2-8A13-40ED-9E82-B91A24A341AC}" srcOrd="6" destOrd="0" parTransId="{DD199E04-0AF1-438D-84DB-D509332C66DA}" sibTransId="{3B98E52C-2CC5-430F-AECE-72CFF0B32841}"/>
    <dgm:cxn modelId="{4E7B0A2B-EE69-4A1B-8B6A-50800BC3327D}" type="presOf" srcId="{2B9BAAF0-1FF0-4A2B-9B65-A883722B74AD}" destId="{01C39EB8-4699-4107-B7EA-617BED1CCBB2}" srcOrd="0" destOrd="0" presId="urn:microsoft.com/office/officeart/2008/layout/RadialCluster"/>
    <dgm:cxn modelId="{EC65499B-A054-46D6-8CC5-F5F72D6E1B22}" srcId="{43BAFEC7-50BA-46A3-84F7-A78DEB1C2476}" destId="{42A55A69-1D2D-4F21-BBD8-F7ABE4170D4F}" srcOrd="8" destOrd="0" parTransId="{E8CB64F0-9DFB-4D2B-A464-391986DC61B4}" sibTransId="{DB20C890-6F85-41D6-8700-F1208413B16E}"/>
    <dgm:cxn modelId="{4F008075-62AF-4B39-9384-0350FA00535C}" srcId="{43BAFEC7-50BA-46A3-84F7-A78DEB1C2476}" destId="{2070EFF9-6A46-48D7-9BE3-D3CE8CCB465A}" srcOrd="7" destOrd="0" parTransId="{F3A22BC2-6579-402B-BE20-857B071933C6}" sibTransId="{CED6DFD6-ADEE-4104-A069-59E23BF7DFB2}"/>
    <dgm:cxn modelId="{660238DD-F54A-4CDA-BE0C-DB6D7E0F2D5D}" type="presOf" srcId="{43BAFEC7-50BA-46A3-84F7-A78DEB1C2476}" destId="{B129B746-DE26-4545-B9C2-324EFF9FD0D3}" srcOrd="0" destOrd="0" presId="urn:microsoft.com/office/officeart/2008/layout/RadialCluster"/>
    <dgm:cxn modelId="{D04CF953-712A-4E66-90CC-0CA81C1E8A84}" type="presOf" srcId="{6453FB18-2C10-4465-AC5B-880964B196DB}" destId="{EB421FCF-55E3-40F7-9E16-5583B7820B58}" srcOrd="0" destOrd="0" presId="urn:microsoft.com/office/officeart/2008/layout/RadialCluster"/>
    <dgm:cxn modelId="{4267BA3B-6EC2-47E1-9A43-E6704D94F833}" type="presOf" srcId="{D0BD052A-B044-433B-B142-A9056C97AA3C}" destId="{E4C68D6A-8466-4C61-A702-BA52FE029D8D}" srcOrd="0" destOrd="0" presId="urn:microsoft.com/office/officeart/2008/layout/RadialCluster"/>
    <dgm:cxn modelId="{E8A6E05E-0093-45E3-BB61-D1FCB093F0BE}" type="presOf" srcId="{37711F9F-961C-41C8-87EE-80E251A9D537}" destId="{412079A2-79A3-4356-8BDD-E265BE90A024}" srcOrd="0" destOrd="0" presId="urn:microsoft.com/office/officeart/2008/layout/RadialCluster"/>
    <dgm:cxn modelId="{3C0BA2EA-784B-4E24-BB8A-0F2FA5B1406F}" srcId="{43BAFEC7-50BA-46A3-84F7-A78DEB1C2476}" destId="{F1922F60-DF37-4767-AC91-0508F683E69B}" srcOrd="1" destOrd="0" parTransId="{BECE83EC-0D5E-4DCA-AB94-52635C144D39}" sibTransId="{A004ED79-F651-4E55-8F7E-6F9EF6BF866B}"/>
    <dgm:cxn modelId="{68A1C145-A091-44BC-A2B8-9774F3137369}" type="presOf" srcId="{202BC298-7E00-467C-8786-7D7B2B53DD30}" destId="{9C3C013D-62FF-4F52-9EAE-AE17925EDE9D}" srcOrd="0" destOrd="0" presId="urn:microsoft.com/office/officeart/2008/layout/RadialCluster"/>
    <dgm:cxn modelId="{0A9A12B6-588D-499B-B02C-848A7EE57222}" srcId="{43BAFEC7-50BA-46A3-84F7-A78DEB1C2476}" destId="{86BAD62B-F2D6-4173-8E0A-BBA5C60FE5F4}" srcOrd="3" destOrd="0" parTransId="{37711F9F-961C-41C8-87EE-80E251A9D537}" sibTransId="{1AE00828-6FC5-458F-8FB1-0DFABFFF03EF}"/>
    <dgm:cxn modelId="{7B0D0189-FBBA-43C7-9B45-9F194D1451F9}" type="presOf" srcId="{CF2526D2-8A13-40ED-9E82-B91A24A341AC}" destId="{611246E9-DC7B-436C-9CE5-D6F74650B495}" srcOrd="0" destOrd="0" presId="urn:microsoft.com/office/officeart/2008/layout/RadialCluster"/>
    <dgm:cxn modelId="{CB61CEDD-5C15-4A66-A5CA-B221C8E29586}" type="presOf" srcId="{DD199E04-0AF1-438D-84DB-D509332C66DA}" destId="{367496CC-CFE0-41D0-A1FB-B5701A4700BB}" srcOrd="0" destOrd="0" presId="urn:microsoft.com/office/officeart/2008/layout/RadialCluster"/>
    <dgm:cxn modelId="{C99A62EB-2280-4418-9D15-2A57D4840CE3}" type="presOf" srcId="{BECE83EC-0D5E-4DCA-AB94-52635C144D39}" destId="{D341E583-C7F8-4221-A2D6-1FAE65353EBA}" srcOrd="0" destOrd="0" presId="urn:microsoft.com/office/officeart/2008/layout/RadialCluster"/>
    <dgm:cxn modelId="{9BE1F552-A703-42AB-A388-75B7643ED8A6}" type="presOf" srcId="{86BAD62B-F2D6-4173-8E0A-BBA5C60FE5F4}" destId="{BDFFE944-6357-4CBD-B1C0-CB98D8BFDCCA}" srcOrd="0" destOrd="0" presId="urn:microsoft.com/office/officeart/2008/layout/RadialCluster"/>
    <dgm:cxn modelId="{779AC447-6BF7-46E8-8DD5-19E1D8CBBDF9}" type="presOf" srcId="{F1922F60-DF37-4767-AC91-0508F683E69B}" destId="{853496F2-2181-4184-A691-7BC4A09CCED4}" srcOrd="0" destOrd="0" presId="urn:microsoft.com/office/officeart/2008/layout/RadialCluster"/>
    <dgm:cxn modelId="{23FABDF4-3D3B-466F-9679-F3803535304C}" srcId="{D0BD052A-B044-433B-B142-A9056C97AA3C}" destId="{43BAFEC7-50BA-46A3-84F7-A78DEB1C2476}" srcOrd="0" destOrd="0" parTransId="{B6851CBC-0D22-4C7C-842B-B2B3FB970FA5}" sibTransId="{5F21A516-8CE3-4FD3-AFC7-8028254DB4A9}"/>
    <dgm:cxn modelId="{36BEFF8B-0296-4279-81F1-A7072BC37AA9}" type="presOf" srcId="{B63DEAFE-E43D-4DB1-BEC9-9A085C210740}" destId="{A55779AC-3621-4DC6-8964-316B49A566F2}" srcOrd="0" destOrd="0" presId="urn:microsoft.com/office/officeart/2008/layout/RadialCluster"/>
    <dgm:cxn modelId="{55FDEAC0-9AFA-4008-919E-51DC3338B6C4}" srcId="{43BAFEC7-50BA-46A3-84F7-A78DEB1C2476}" destId="{F39DBEBB-C1CA-4E6A-BF48-ADD99169CAF5}" srcOrd="9" destOrd="0" parTransId="{820FF16B-D771-471C-894B-990B773E6450}" sibTransId="{AA0C862B-E9F3-4698-A1A2-345B3C5A0877}"/>
    <dgm:cxn modelId="{B9541986-8741-4CC3-88B1-09F1393068F0}" type="presOf" srcId="{F2E2331B-C463-41C0-AB81-55A3FF13FAE9}" destId="{E0EB20EE-A1B7-424D-A2DF-0E564C960C42}" srcOrd="0" destOrd="0" presId="urn:microsoft.com/office/officeart/2008/layout/RadialCluster"/>
    <dgm:cxn modelId="{019F87EA-9971-4A18-BBEC-BB40138C4971}" type="presOf" srcId="{A00CBCD7-8E81-44C7-B7D1-A9C4E6CDC9A1}" destId="{4D1C2201-E8A3-4C8E-8D5F-EB785F9E74E7}" srcOrd="0" destOrd="0" presId="urn:microsoft.com/office/officeart/2008/layout/RadialCluster"/>
    <dgm:cxn modelId="{4E7FE8CA-DEF9-4989-974F-3DE4B6231CC0}" type="presOf" srcId="{C6C70882-5AB4-41C4-988D-81BCB2B6DEFB}" destId="{125B9880-40DB-44E8-A305-29DAE85D9331}" srcOrd="0" destOrd="0" presId="urn:microsoft.com/office/officeart/2008/layout/RadialCluster"/>
    <dgm:cxn modelId="{90AC0201-FDD4-4587-AC44-22F2E6E89283}" srcId="{43BAFEC7-50BA-46A3-84F7-A78DEB1C2476}" destId="{C6C70882-5AB4-41C4-988D-81BCB2B6DEFB}" srcOrd="0" destOrd="0" parTransId="{F2E2331B-C463-41C0-AB81-55A3FF13FAE9}" sibTransId="{D9F57BB2-ADF5-441E-A0F9-BA12C9FB4B75}"/>
    <dgm:cxn modelId="{F5439798-E687-4ACF-BEE6-5C2A2F250423}" srcId="{43BAFEC7-50BA-46A3-84F7-A78DEB1C2476}" destId="{202BC298-7E00-467C-8786-7D7B2B53DD30}" srcOrd="5" destOrd="0" parTransId="{2B9BAAF0-1FF0-4A2B-9B65-A883722B74AD}" sibTransId="{CB4BB6E5-E552-4922-B780-129C9DF04092}"/>
    <dgm:cxn modelId="{4F909D19-5404-4D65-B391-907CD44DF28D}" type="presParOf" srcId="{E4C68D6A-8466-4C61-A702-BA52FE029D8D}" destId="{85D23D2C-ED94-4990-A9F0-BAC25390DB25}" srcOrd="0" destOrd="0" presId="urn:microsoft.com/office/officeart/2008/layout/RadialCluster"/>
    <dgm:cxn modelId="{312183A6-EBC4-46CC-BCEB-05E882AB967E}" type="presParOf" srcId="{85D23D2C-ED94-4990-A9F0-BAC25390DB25}" destId="{B129B746-DE26-4545-B9C2-324EFF9FD0D3}" srcOrd="0" destOrd="0" presId="urn:microsoft.com/office/officeart/2008/layout/RadialCluster"/>
    <dgm:cxn modelId="{EA083B70-2911-4C11-AF25-88D7AF714CA5}" type="presParOf" srcId="{85D23D2C-ED94-4990-A9F0-BAC25390DB25}" destId="{E0EB20EE-A1B7-424D-A2DF-0E564C960C42}" srcOrd="1" destOrd="0" presId="urn:microsoft.com/office/officeart/2008/layout/RadialCluster"/>
    <dgm:cxn modelId="{4ABF3C9C-6C18-4670-BB00-D16A4B61BC8B}" type="presParOf" srcId="{85D23D2C-ED94-4990-A9F0-BAC25390DB25}" destId="{125B9880-40DB-44E8-A305-29DAE85D9331}" srcOrd="2" destOrd="0" presId="urn:microsoft.com/office/officeart/2008/layout/RadialCluster"/>
    <dgm:cxn modelId="{53E2A637-809B-4909-A5FD-3861495AE4C2}" type="presParOf" srcId="{85D23D2C-ED94-4990-A9F0-BAC25390DB25}" destId="{D341E583-C7F8-4221-A2D6-1FAE65353EBA}" srcOrd="3" destOrd="0" presId="urn:microsoft.com/office/officeart/2008/layout/RadialCluster"/>
    <dgm:cxn modelId="{F82B3F48-0318-4474-A7E1-FDA3958B8751}" type="presParOf" srcId="{85D23D2C-ED94-4990-A9F0-BAC25390DB25}" destId="{853496F2-2181-4184-A691-7BC4A09CCED4}" srcOrd="4" destOrd="0" presId="urn:microsoft.com/office/officeart/2008/layout/RadialCluster"/>
    <dgm:cxn modelId="{06EE6647-5012-4E7E-93C4-EC70C5AFAFFE}" type="presParOf" srcId="{85D23D2C-ED94-4990-A9F0-BAC25390DB25}" destId="{A55779AC-3621-4DC6-8964-316B49A566F2}" srcOrd="5" destOrd="0" presId="urn:microsoft.com/office/officeart/2008/layout/RadialCluster"/>
    <dgm:cxn modelId="{421FD20C-60F4-4302-8D70-0EE8496B2679}" type="presParOf" srcId="{85D23D2C-ED94-4990-A9F0-BAC25390DB25}" destId="{6551BF15-943C-45CE-84E6-C7A20D5911BC}" srcOrd="6" destOrd="0" presId="urn:microsoft.com/office/officeart/2008/layout/RadialCluster"/>
    <dgm:cxn modelId="{6CA4E2CD-2889-49B2-A48C-8E07DE6AC081}" type="presParOf" srcId="{85D23D2C-ED94-4990-A9F0-BAC25390DB25}" destId="{412079A2-79A3-4356-8BDD-E265BE90A024}" srcOrd="7" destOrd="0" presId="urn:microsoft.com/office/officeart/2008/layout/RadialCluster"/>
    <dgm:cxn modelId="{27655BB3-F37B-4CF2-ABA7-0369613C6084}" type="presParOf" srcId="{85D23D2C-ED94-4990-A9F0-BAC25390DB25}" destId="{BDFFE944-6357-4CBD-B1C0-CB98D8BFDCCA}" srcOrd="8" destOrd="0" presId="urn:microsoft.com/office/officeart/2008/layout/RadialCluster"/>
    <dgm:cxn modelId="{BFB82BA5-6C14-48E1-96E2-DF1BF51C9625}" type="presParOf" srcId="{85D23D2C-ED94-4990-A9F0-BAC25390DB25}" destId="{EB421FCF-55E3-40F7-9E16-5583B7820B58}" srcOrd="9" destOrd="0" presId="urn:microsoft.com/office/officeart/2008/layout/RadialCluster"/>
    <dgm:cxn modelId="{789FD720-B441-43DB-AE52-1F2C39B8A146}" type="presParOf" srcId="{85D23D2C-ED94-4990-A9F0-BAC25390DB25}" destId="{4D1C2201-E8A3-4C8E-8D5F-EB785F9E74E7}" srcOrd="10" destOrd="0" presId="urn:microsoft.com/office/officeart/2008/layout/RadialCluster"/>
    <dgm:cxn modelId="{D737FE33-809F-43B9-B68B-2122AA56A731}" type="presParOf" srcId="{85D23D2C-ED94-4990-A9F0-BAC25390DB25}" destId="{01C39EB8-4699-4107-B7EA-617BED1CCBB2}" srcOrd="11" destOrd="0" presId="urn:microsoft.com/office/officeart/2008/layout/RadialCluster"/>
    <dgm:cxn modelId="{C6CDB446-303F-460C-9CD2-A7650DF94D56}" type="presParOf" srcId="{85D23D2C-ED94-4990-A9F0-BAC25390DB25}" destId="{9C3C013D-62FF-4F52-9EAE-AE17925EDE9D}" srcOrd="12" destOrd="0" presId="urn:microsoft.com/office/officeart/2008/layout/RadialCluster"/>
    <dgm:cxn modelId="{7C30A61C-0083-40DC-B705-2C12237F6F4F}" type="presParOf" srcId="{85D23D2C-ED94-4990-A9F0-BAC25390DB25}" destId="{367496CC-CFE0-41D0-A1FB-B5701A4700BB}" srcOrd="13" destOrd="0" presId="urn:microsoft.com/office/officeart/2008/layout/RadialCluster"/>
    <dgm:cxn modelId="{563F06FB-52F6-4A1E-ACCB-029EB60DD1CD}" type="presParOf" srcId="{85D23D2C-ED94-4990-A9F0-BAC25390DB25}" destId="{611246E9-DC7B-436C-9CE5-D6F74650B495}" srcOrd="1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6F82D5-F405-4AA8-AE2C-244EB00C5D9E}">
      <dsp:nvSpPr>
        <dsp:cNvPr id="0" name=""/>
        <dsp:cNvSpPr/>
      </dsp:nvSpPr>
      <dsp:spPr>
        <a:xfrm>
          <a:off x="0" y="44998"/>
          <a:ext cx="8596312" cy="8189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Унт Инге </a:t>
          </a:r>
          <a:r>
            <a:rPr lang="ru-RU" sz="3500" kern="1200" dirty="0" err="1" smtClean="0"/>
            <a:t>Эриховна</a:t>
          </a:r>
          <a:r>
            <a:rPr lang="ru-RU" sz="3500" kern="1200" dirty="0" smtClean="0"/>
            <a:t> </a:t>
          </a:r>
          <a:endParaRPr lang="ru-RU" sz="3500" kern="1200" dirty="0"/>
        </a:p>
      </dsp:txBody>
      <dsp:txXfrm>
        <a:off x="39980" y="84978"/>
        <a:ext cx="8516352" cy="739039"/>
      </dsp:txXfrm>
    </dsp:sp>
    <dsp:sp modelId="{1D177B8B-C80B-4508-BC85-4B2C5619DDA8}">
      <dsp:nvSpPr>
        <dsp:cNvPr id="0" name=""/>
        <dsp:cNvSpPr/>
      </dsp:nvSpPr>
      <dsp:spPr>
        <a:xfrm>
          <a:off x="0" y="863998"/>
          <a:ext cx="8596312" cy="579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2933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kern="1200" dirty="0" smtClean="0"/>
            <a:t>доктор педагогических наук, профессор НИИ педагогики Эстонии, автор широко распространённой системы индивидуализации учебных заданий</a:t>
          </a:r>
          <a:endParaRPr lang="ru-RU" sz="1800" kern="1200" dirty="0"/>
        </a:p>
      </dsp:txBody>
      <dsp:txXfrm>
        <a:off x="0" y="863998"/>
        <a:ext cx="8596312" cy="579600"/>
      </dsp:txXfrm>
    </dsp:sp>
    <dsp:sp modelId="{5EB7863E-2CD4-427D-B113-C95FEB822458}">
      <dsp:nvSpPr>
        <dsp:cNvPr id="0" name=""/>
        <dsp:cNvSpPr/>
      </dsp:nvSpPr>
      <dsp:spPr>
        <a:xfrm>
          <a:off x="0" y="1443598"/>
          <a:ext cx="8596312" cy="8189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err="1" smtClean="0"/>
            <a:t>Шадриков</a:t>
          </a:r>
          <a:r>
            <a:rPr lang="ru-RU" sz="3500" kern="1200" dirty="0" smtClean="0"/>
            <a:t> Владимир Дмитриевич </a:t>
          </a:r>
          <a:endParaRPr lang="ru-RU" sz="3500" kern="1200" dirty="0"/>
        </a:p>
      </dsp:txBody>
      <dsp:txXfrm>
        <a:off x="39980" y="1483578"/>
        <a:ext cx="8516352" cy="739039"/>
      </dsp:txXfrm>
    </dsp:sp>
    <dsp:sp modelId="{C5C07413-55AF-4158-A207-10A317C45EA3}">
      <dsp:nvSpPr>
        <dsp:cNvPr id="0" name=""/>
        <dsp:cNvSpPr/>
      </dsp:nvSpPr>
      <dsp:spPr>
        <a:xfrm>
          <a:off x="0" y="2262598"/>
          <a:ext cx="8596312" cy="579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2933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kern="1200" dirty="0" smtClean="0"/>
            <a:t>профессор Института иностранных языков им. Мориса Тореза, разработала авторскую технологию адаптивного обучения в школе</a:t>
          </a:r>
          <a:endParaRPr lang="ru-RU" sz="1800" kern="1200" dirty="0"/>
        </a:p>
      </dsp:txBody>
      <dsp:txXfrm>
        <a:off x="0" y="2262598"/>
        <a:ext cx="8596312" cy="579600"/>
      </dsp:txXfrm>
    </dsp:sp>
    <dsp:sp modelId="{C47B25B0-C618-42E3-8FF4-7DC82E13903B}">
      <dsp:nvSpPr>
        <dsp:cNvPr id="0" name=""/>
        <dsp:cNvSpPr/>
      </dsp:nvSpPr>
      <dsp:spPr>
        <a:xfrm>
          <a:off x="0" y="2842198"/>
          <a:ext cx="8596312" cy="8189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err="1" smtClean="0"/>
            <a:t>Границкая</a:t>
          </a:r>
          <a:r>
            <a:rPr lang="ru-RU" sz="3500" kern="1200" dirty="0" smtClean="0"/>
            <a:t> Антонина Сергеевна </a:t>
          </a:r>
          <a:endParaRPr lang="ru-RU" sz="3500" kern="1200" dirty="0"/>
        </a:p>
      </dsp:txBody>
      <dsp:txXfrm>
        <a:off x="39980" y="2882178"/>
        <a:ext cx="8516352" cy="739039"/>
      </dsp:txXfrm>
    </dsp:sp>
    <dsp:sp modelId="{DBD54F15-631B-4843-A5E8-998DFA295ED2}">
      <dsp:nvSpPr>
        <dsp:cNvPr id="0" name=""/>
        <dsp:cNvSpPr/>
      </dsp:nvSpPr>
      <dsp:spPr>
        <a:xfrm>
          <a:off x="0" y="3661198"/>
          <a:ext cx="8596312" cy="579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2933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kern="1200" dirty="0" smtClean="0"/>
            <a:t>профессор Института иностранных языков им. Мориса Тореза, разработала авторскую технологию адаптивного обучения в школе</a:t>
          </a:r>
          <a:endParaRPr lang="ru-RU" sz="1800" kern="1200" dirty="0"/>
        </a:p>
      </dsp:txBody>
      <dsp:txXfrm>
        <a:off x="0" y="3661198"/>
        <a:ext cx="8596312" cy="57960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C0DA03-EA1A-4C5E-A497-974DE8E5784E}">
      <dsp:nvSpPr>
        <dsp:cNvPr id="0" name=""/>
        <dsp:cNvSpPr/>
      </dsp:nvSpPr>
      <dsp:spPr>
        <a:xfrm>
          <a:off x="3317386" y="2578607"/>
          <a:ext cx="1961538" cy="196153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Способы обучения</a:t>
          </a:r>
          <a:endParaRPr lang="ru-RU" sz="2400" kern="1200" dirty="0"/>
        </a:p>
      </dsp:txBody>
      <dsp:txXfrm>
        <a:off x="3604647" y="2865868"/>
        <a:ext cx="1387016" cy="1387016"/>
      </dsp:txXfrm>
    </dsp:sp>
    <dsp:sp modelId="{258CF326-F257-4144-BE8C-CF9B419BF8B1}">
      <dsp:nvSpPr>
        <dsp:cNvPr id="0" name=""/>
        <dsp:cNvSpPr/>
      </dsp:nvSpPr>
      <dsp:spPr>
        <a:xfrm rot="16006331">
          <a:off x="3914861" y="2249536"/>
          <a:ext cx="621166" cy="41073"/>
        </a:xfrm>
        <a:custGeom>
          <a:avLst/>
          <a:gdLst/>
          <a:ahLst/>
          <a:cxnLst/>
          <a:rect l="0" t="0" r="0" b="0"/>
          <a:pathLst>
            <a:path>
              <a:moveTo>
                <a:pt x="0" y="20536"/>
              </a:moveTo>
              <a:lnTo>
                <a:pt x="621166" y="20536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4209915" y="2254543"/>
        <a:ext cx="31058" cy="31058"/>
      </dsp:txXfrm>
    </dsp:sp>
    <dsp:sp modelId="{CB896E63-7801-49FE-94B4-6FD17BC9435C}">
      <dsp:nvSpPr>
        <dsp:cNvPr id="0" name=""/>
        <dsp:cNvSpPr/>
      </dsp:nvSpPr>
      <dsp:spPr>
        <a:xfrm>
          <a:off x="3171964" y="0"/>
          <a:ext cx="1961538" cy="196153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2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Занятия в классе</a:t>
          </a:r>
          <a:endParaRPr lang="ru-RU" sz="1300" kern="1200" dirty="0"/>
        </a:p>
      </dsp:txBody>
      <dsp:txXfrm>
        <a:off x="3459225" y="287261"/>
        <a:ext cx="1387016" cy="1387016"/>
      </dsp:txXfrm>
    </dsp:sp>
    <dsp:sp modelId="{F1E64E6F-6191-4913-96D6-10245BBEABEE}">
      <dsp:nvSpPr>
        <dsp:cNvPr id="0" name=""/>
        <dsp:cNvSpPr/>
      </dsp:nvSpPr>
      <dsp:spPr>
        <a:xfrm rot="20520000">
          <a:off x="5216454" y="3144412"/>
          <a:ext cx="591250" cy="41073"/>
        </a:xfrm>
        <a:custGeom>
          <a:avLst/>
          <a:gdLst/>
          <a:ahLst/>
          <a:cxnLst/>
          <a:rect l="0" t="0" r="0" b="0"/>
          <a:pathLst>
            <a:path>
              <a:moveTo>
                <a:pt x="0" y="20536"/>
              </a:moveTo>
              <a:lnTo>
                <a:pt x="591250" y="20536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497298" y="3150167"/>
        <a:ext cx="29562" cy="29562"/>
      </dsp:txXfrm>
    </dsp:sp>
    <dsp:sp modelId="{4496F3FA-CB13-4B23-A153-7691C91E4639}">
      <dsp:nvSpPr>
        <dsp:cNvPr id="0" name=""/>
        <dsp:cNvSpPr/>
      </dsp:nvSpPr>
      <dsp:spPr>
        <a:xfrm>
          <a:off x="5745233" y="1789752"/>
          <a:ext cx="1961538" cy="1961538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3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Групповые занятия</a:t>
          </a:r>
          <a:endParaRPr lang="ru-RU" sz="1300" kern="1200" dirty="0"/>
        </a:p>
      </dsp:txBody>
      <dsp:txXfrm>
        <a:off x="6032494" y="2077013"/>
        <a:ext cx="1387016" cy="1387016"/>
      </dsp:txXfrm>
    </dsp:sp>
    <dsp:sp modelId="{1CAA5FBC-A691-402F-BCDB-4638EEC44E8D}">
      <dsp:nvSpPr>
        <dsp:cNvPr id="0" name=""/>
        <dsp:cNvSpPr/>
      </dsp:nvSpPr>
      <dsp:spPr>
        <a:xfrm rot="3240000">
          <a:off x="4752776" y="4571465"/>
          <a:ext cx="591250" cy="41073"/>
        </a:xfrm>
        <a:custGeom>
          <a:avLst/>
          <a:gdLst/>
          <a:ahLst/>
          <a:cxnLst/>
          <a:rect l="0" t="0" r="0" b="0"/>
          <a:pathLst>
            <a:path>
              <a:moveTo>
                <a:pt x="0" y="20536"/>
              </a:moveTo>
              <a:lnTo>
                <a:pt x="591250" y="20536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033620" y="4577220"/>
        <a:ext cx="29562" cy="29562"/>
      </dsp:txXfrm>
    </dsp:sp>
    <dsp:sp modelId="{BA70AAA7-0DBE-41E3-B0B7-06A7642140D1}">
      <dsp:nvSpPr>
        <dsp:cNvPr id="0" name=""/>
        <dsp:cNvSpPr/>
      </dsp:nvSpPr>
      <dsp:spPr>
        <a:xfrm>
          <a:off x="4817878" y="4643857"/>
          <a:ext cx="1961538" cy="1961538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4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Самостоятельное изучение</a:t>
          </a:r>
          <a:endParaRPr lang="ru-RU" sz="1300" kern="1200" dirty="0"/>
        </a:p>
      </dsp:txBody>
      <dsp:txXfrm>
        <a:off x="5105139" y="4931118"/>
        <a:ext cx="1387016" cy="1387016"/>
      </dsp:txXfrm>
    </dsp:sp>
    <dsp:sp modelId="{351B002E-6FFC-45E7-ADCC-2B4F3231D94C}">
      <dsp:nvSpPr>
        <dsp:cNvPr id="0" name=""/>
        <dsp:cNvSpPr/>
      </dsp:nvSpPr>
      <dsp:spPr>
        <a:xfrm rot="7560000">
          <a:off x="3252284" y="4571465"/>
          <a:ext cx="591250" cy="41073"/>
        </a:xfrm>
        <a:custGeom>
          <a:avLst/>
          <a:gdLst/>
          <a:ahLst/>
          <a:cxnLst/>
          <a:rect l="0" t="0" r="0" b="0"/>
          <a:pathLst>
            <a:path>
              <a:moveTo>
                <a:pt x="0" y="20536"/>
              </a:moveTo>
              <a:lnTo>
                <a:pt x="591250" y="20536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533128" y="4577220"/>
        <a:ext cx="29562" cy="29562"/>
      </dsp:txXfrm>
    </dsp:sp>
    <dsp:sp modelId="{4F0448F7-25F2-4735-9232-5A8E0076783E}">
      <dsp:nvSpPr>
        <dsp:cNvPr id="0" name=""/>
        <dsp:cNvSpPr/>
      </dsp:nvSpPr>
      <dsp:spPr>
        <a:xfrm>
          <a:off x="1816894" y="4643857"/>
          <a:ext cx="1961538" cy="1961538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5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Практика</a:t>
          </a:r>
          <a:endParaRPr lang="ru-RU" sz="1300" kern="1200" dirty="0"/>
        </a:p>
      </dsp:txBody>
      <dsp:txXfrm>
        <a:off x="2104155" y="4931118"/>
        <a:ext cx="1387016" cy="1387016"/>
      </dsp:txXfrm>
    </dsp:sp>
    <dsp:sp modelId="{6FA8772A-CDEF-4D45-9B5C-3A08D963C065}">
      <dsp:nvSpPr>
        <dsp:cNvPr id="0" name=""/>
        <dsp:cNvSpPr/>
      </dsp:nvSpPr>
      <dsp:spPr>
        <a:xfrm rot="11880000">
          <a:off x="2788606" y="3144412"/>
          <a:ext cx="591250" cy="41073"/>
        </a:xfrm>
        <a:custGeom>
          <a:avLst/>
          <a:gdLst/>
          <a:ahLst/>
          <a:cxnLst/>
          <a:rect l="0" t="0" r="0" b="0"/>
          <a:pathLst>
            <a:path>
              <a:moveTo>
                <a:pt x="0" y="20536"/>
              </a:moveTo>
              <a:lnTo>
                <a:pt x="591250" y="20536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069451" y="3150167"/>
        <a:ext cx="29562" cy="29562"/>
      </dsp:txXfrm>
    </dsp:sp>
    <dsp:sp modelId="{77AB5C7B-8886-468F-ADD5-9105DA9C3AF6}">
      <dsp:nvSpPr>
        <dsp:cNvPr id="0" name=""/>
        <dsp:cNvSpPr/>
      </dsp:nvSpPr>
      <dsp:spPr>
        <a:xfrm>
          <a:off x="889539" y="1789752"/>
          <a:ext cx="1961538" cy="1961538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6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Домашняя </a:t>
          </a:r>
          <a:endParaRPr lang="ru-RU" sz="1300" kern="1200" dirty="0"/>
        </a:p>
      </dsp:txBody>
      <dsp:txXfrm>
        <a:off x="1176800" y="2077013"/>
        <a:ext cx="1387016" cy="138701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C46FD5-9ECE-467D-98E8-6001A0EA9682}">
      <dsp:nvSpPr>
        <dsp:cNvPr id="0" name=""/>
        <dsp:cNvSpPr/>
      </dsp:nvSpPr>
      <dsp:spPr>
        <a:xfrm>
          <a:off x="4298156" y="1604111"/>
          <a:ext cx="1939495" cy="6732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6606"/>
              </a:lnTo>
              <a:lnTo>
                <a:pt x="1939495" y="336606"/>
              </a:lnTo>
              <a:lnTo>
                <a:pt x="1939495" y="673213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2F000A-D52C-4C88-8E74-116002BCC5D0}">
      <dsp:nvSpPr>
        <dsp:cNvPr id="0" name=""/>
        <dsp:cNvSpPr/>
      </dsp:nvSpPr>
      <dsp:spPr>
        <a:xfrm>
          <a:off x="2358660" y="1604111"/>
          <a:ext cx="1939495" cy="673213"/>
        </a:xfrm>
        <a:custGeom>
          <a:avLst/>
          <a:gdLst/>
          <a:ahLst/>
          <a:cxnLst/>
          <a:rect l="0" t="0" r="0" b="0"/>
          <a:pathLst>
            <a:path>
              <a:moveTo>
                <a:pt x="1939495" y="0"/>
              </a:moveTo>
              <a:lnTo>
                <a:pt x="1939495" y="336606"/>
              </a:lnTo>
              <a:lnTo>
                <a:pt x="0" y="336606"/>
              </a:lnTo>
              <a:lnTo>
                <a:pt x="0" y="673213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5045CE-40D2-4E7E-B17F-E20DD5694DF8}">
      <dsp:nvSpPr>
        <dsp:cNvPr id="0" name=""/>
        <dsp:cNvSpPr/>
      </dsp:nvSpPr>
      <dsp:spPr>
        <a:xfrm>
          <a:off x="2695267" y="1222"/>
          <a:ext cx="3205777" cy="160288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контроль</a:t>
          </a:r>
          <a:endParaRPr lang="ru-RU" sz="2300" kern="1200" dirty="0"/>
        </a:p>
      </dsp:txBody>
      <dsp:txXfrm>
        <a:off x="2695267" y="1222"/>
        <a:ext cx="3205777" cy="1602888"/>
      </dsp:txXfrm>
    </dsp:sp>
    <dsp:sp modelId="{B165AF28-6AD3-44F9-B6BD-3A368E04140B}">
      <dsp:nvSpPr>
        <dsp:cNvPr id="0" name=""/>
        <dsp:cNvSpPr/>
      </dsp:nvSpPr>
      <dsp:spPr>
        <a:xfrm>
          <a:off x="755771" y="2277325"/>
          <a:ext cx="3205777" cy="160288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Текущий контроль, выдача учебных заданий, встречи с </a:t>
          </a:r>
          <a:r>
            <a:rPr lang="ru-RU" sz="2300" kern="1200" dirty="0" err="1" smtClean="0"/>
            <a:t>тьютером</a:t>
          </a:r>
          <a:r>
            <a:rPr lang="ru-RU" sz="2300" kern="1200" dirty="0" smtClean="0"/>
            <a:t>, посещение консультаций</a:t>
          </a:r>
          <a:endParaRPr lang="ru-RU" sz="2300" kern="1200" dirty="0"/>
        </a:p>
      </dsp:txBody>
      <dsp:txXfrm>
        <a:off x="755771" y="2277325"/>
        <a:ext cx="3205777" cy="1602888"/>
      </dsp:txXfrm>
    </dsp:sp>
    <dsp:sp modelId="{94A7EA7E-BA33-4276-9323-EAB150556AB4}">
      <dsp:nvSpPr>
        <dsp:cNvPr id="0" name=""/>
        <dsp:cNvSpPr/>
      </dsp:nvSpPr>
      <dsp:spPr>
        <a:xfrm>
          <a:off x="4634762" y="2277325"/>
          <a:ext cx="3205777" cy="160288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Отчётность по выполнению учебных модулей</a:t>
          </a:r>
          <a:endParaRPr lang="ru-RU" sz="2300" kern="1200" dirty="0"/>
        </a:p>
      </dsp:txBody>
      <dsp:txXfrm>
        <a:off x="4634762" y="2277325"/>
        <a:ext cx="3205777" cy="160288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856578-E70A-4B65-AB85-24AB56136B2C}">
      <dsp:nvSpPr>
        <dsp:cNvPr id="0" name=""/>
        <dsp:cNvSpPr/>
      </dsp:nvSpPr>
      <dsp:spPr>
        <a:xfrm>
          <a:off x="4133591" y="1089323"/>
          <a:ext cx="3205541" cy="10074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3543"/>
              </a:lnTo>
              <a:lnTo>
                <a:pt x="3205541" y="743543"/>
              </a:lnTo>
              <a:lnTo>
                <a:pt x="3205541" y="100743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ECA0A8-A71E-4106-978E-952EE49153E9}">
      <dsp:nvSpPr>
        <dsp:cNvPr id="0" name=""/>
        <dsp:cNvSpPr/>
      </dsp:nvSpPr>
      <dsp:spPr>
        <a:xfrm>
          <a:off x="4133591" y="1089323"/>
          <a:ext cx="164564" cy="10074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3543"/>
              </a:lnTo>
              <a:lnTo>
                <a:pt x="164564" y="743543"/>
              </a:lnTo>
              <a:lnTo>
                <a:pt x="164564" y="100743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0B0E2E-C141-486D-A54B-33ACE1957151}">
      <dsp:nvSpPr>
        <dsp:cNvPr id="0" name=""/>
        <dsp:cNvSpPr/>
      </dsp:nvSpPr>
      <dsp:spPr>
        <a:xfrm>
          <a:off x="1257179" y="1089323"/>
          <a:ext cx="2876412" cy="1007430"/>
        </a:xfrm>
        <a:custGeom>
          <a:avLst/>
          <a:gdLst/>
          <a:ahLst/>
          <a:cxnLst/>
          <a:rect l="0" t="0" r="0" b="0"/>
          <a:pathLst>
            <a:path>
              <a:moveTo>
                <a:pt x="2876412" y="0"/>
              </a:moveTo>
              <a:lnTo>
                <a:pt x="2876412" y="743543"/>
              </a:lnTo>
              <a:lnTo>
                <a:pt x="0" y="743543"/>
              </a:lnTo>
              <a:lnTo>
                <a:pt x="0" y="100743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B8D067-8334-4237-B3EF-18F769B1FBC7}">
      <dsp:nvSpPr>
        <dsp:cNvPr id="0" name=""/>
        <dsp:cNvSpPr/>
      </dsp:nvSpPr>
      <dsp:spPr>
        <a:xfrm>
          <a:off x="2876989" y="303558"/>
          <a:ext cx="2513204" cy="78576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цели самостоятельной работы:</a:t>
          </a:r>
          <a:endParaRPr lang="ru-RU" sz="1500" kern="1200" dirty="0"/>
        </a:p>
      </dsp:txBody>
      <dsp:txXfrm>
        <a:off x="2876989" y="303558"/>
        <a:ext cx="2513204" cy="785765"/>
      </dsp:txXfrm>
    </dsp:sp>
    <dsp:sp modelId="{8244B97F-94B8-4E69-B5CB-5398B7B78D7C}">
      <dsp:nvSpPr>
        <dsp:cNvPr id="0" name=""/>
        <dsp:cNvSpPr/>
      </dsp:nvSpPr>
      <dsp:spPr>
        <a:xfrm>
          <a:off x="577" y="2096754"/>
          <a:ext cx="2513204" cy="125660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— способствовать развитию умственных сил ученика</a:t>
          </a:r>
          <a:endParaRPr lang="ru-RU" sz="1500" kern="1200" dirty="0"/>
        </a:p>
      </dsp:txBody>
      <dsp:txXfrm>
        <a:off x="577" y="2096754"/>
        <a:ext cx="2513204" cy="1256602"/>
      </dsp:txXfrm>
    </dsp:sp>
    <dsp:sp modelId="{EA0921DF-A279-4BB0-A5EB-0866401FC68E}">
      <dsp:nvSpPr>
        <dsp:cNvPr id="0" name=""/>
        <dsp:cNvSpPr/>
      </dsp:nvSpPr>
      <dsp:spPr>
        <a:xfrm>
          <a:off x="3041553" y="2096754"/>
          <a:ext cx="2513204" cy="125660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— формировать творческое самостоятельное мышление, научные интересы, потребность в образовании</a:t>
          </a:r>
          <a:endParaRPr lang="ru-RU" sz="1500" kern="1200" dirty="0"/>
        </a:p>
      </dsp:txBody>
      <dsp:txXfrm>
        <a:off x="3041553" y="2096754"/>
        <a:ext cx="2513204" cy="1256602"/>
      </dsp:txXfrm>
    </dsp:sp>
    <dsp:sp modelId="{6137755E-4B4C-4CD8-A2AA-5FF9CD9B8BD5}">
      <dsp:nvSpPr>
        <dsp:cNvPr id="0" name=""/>
        <dsp:cNvSpPr/>
      </dsp:nvSpPr>
      <dsp:spPr>
        <a:xfrm>
          <a:off x="6082530" y="2096754"/>
          <a:ext cx="2513204" cy="125660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— формировать самостоятельность учащихся</a:t>
          </a:r>
          <a:endParaRPr lang="ru-RU" sz="1500" kern="1200" dirty="0"/>
        </a:p>
      </dsp:txBody>
      <dsp:txXfrm>
        <a:off x="6082530" y="2096754"/>
        <a:ext cx="2513204" cy="125660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4BEAF1-0A15-49E3-A8B6-47E9DC4AA282}">
      <dsp:nvSpPr>
        <dsp:cNvPr id="0" name=""/>
        <dsp:cNvSpPr/>
      </dsp:nvSpPr>
      <dsp:spPr>
        <a:xfrm>
          <a:off x="2562260" y="3527484"/>
          <a:ext cx="3433458" cy="233624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Самостоятельная работа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/>
        </a:p>
      </dsp:txBody>
      <dsp:txXfrm>
        <a:off x="3065078" y="3869619"/>
        <a:ext cx="2427822" cy="1651972"/>
      </dsp:txXfrm>
    </dsp:sp>
    <dsp:sp modelId="{8FDDEA8C-C5A2-4C8E-AEE9-37CFFE52DDC3}">
      <dsp:nvSpPr>
        <dsp:cNvPr id="0" name=""/>
        <dsp:cNvSpPr/>
      </dsp:nvSpPr>
      <dsp:spPr>
        <a:xfrm rot="11700000">
          <a:off x="1036817" y="3706010"/>
          <a:ext cx="1582816" cy="66582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2F7ECA9-7C1E-4FEE-837D-681A5EB4B75B}">
      <dsp:nvSpPr>
        <dsp:cNvPr id="0" name=""/>
        <dsp:cNvSpPr/>
      </dsp:nvSpPr>
      <dsp:spPr>
        <a:xfrm>
          <a:off x="-45931" y="2946321"/>
          <a:ext cx="2219430" cy="17755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 В учебном заведении</a:t>
          </a:r>
          <a:endParaRPr lang="ru-RU" sz="2000" b="1" kern="1200" dirty="0"/>
        </a:p>
      </dsp:txBody>
      <dsp:txXfrm>
        <a:off x="6073" y="2998325"/>
        <a:ext cx="2115422" cy="1671536"/>
      </dsp:txXfrm>
    </dsp:sp>
    <dsp:sp modelId="{D6C50E5B-F3BC-46C9-ABAD-64A9D20BECCE}">
      <dsp:nvSpPr>
        <dsp:cNvPr id="0" name=""/>
        <dsp:cNvSpPr/>
      </dsp:nvSpPr>
      <dsp:spPr>
        <a:xfrm rot="14700000">
          <a:off x="2299315" y="2245259"/>
          <a:ext cx="1984598" cy="66582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D49E8A0-135C-4AF8-BD23-E7769FCAEB08}">
      <dsp:nvSpPr>
        <dsp:cNvPr id="0" name=""/>
        <dsp:cNvSpPr/>
      </dsp:nvSpPr>
      <dsp:spPr>
        <a:xfrm>
          <a:off x="1762536" y="791073"/>
          <a:ext cx="2219430" cy="17755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На занятии</a:t>
          </a:r>
          <a:endParaRPr lang="ru-RU" sz="2000" b="1" kern="1200" dirty="0"/>
        </a:p>
      </dsp:txBody>
      <dsp:txXfrm>
        <a:off x="1814540" y="843077"/>
        <a:ext cx="2115422" cy="1671536"/>
      </dsp:txXfrm>
    </dsp:sp>
    <dsp:sp modelId="{64CCDBA3-9244-493B-B6AE-E87B17977B11}">
      <dsp:nvSpPr>
        <dsp:cNvPr id="0" name=""/>
        <dsp:cNvSpPr/>
      </dsp:nvSpPr>
      <dsp:spPr>
        <a:xfrm rot="17700000">
          <a:off x="4274064" y="2245259"/>
          <a:ext cx="1984598" cy="66582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3F29F32-3F64-40C3-9DD5-8B0914F2720E}">
      <dsp:nvSpPr>
        <dsp:cNvPr id="0" name=""/>
        <dsp:cNvSpPr/>
      </dsp:nvSpPr>
      <dsp:spPr>
        <a:xfrm>
          <a:off x="4576012" y="791073"/>
          <a:ext cx="2219430" cy="17755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Дома</a:t>
          </a:r>
          <a:endParaRPr lang="ru-RU" sz="2000" b="1" kern="1200" dirty="0"/>
        </a:p>
      </dsp:txBody>
      <dsp:txXfrm>
        <a:off x="4628016" y="843077"/>
        <a:ext cx="2115422" cy="1671536"/>
      </dsp:txXfrm>
    </dsp:sp>
    <dsp:sp modelId="{1A105B1D-6A22-4F18-BF63-3564FBFBA532}">
      <dsp:nvSpPr>
        <dsp:cNvPr id="0" name=""/>
        <dsp:cNvSpPr/>
      </dsp:nvSpPr>
      <dsp:spPr>
        <a:xfrm rot="20702403">
          <a:off x="5934050" y="3726183"/>
          <a:ext cx="1454153" cy="66582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A745CA7-AC73-48E6-AED6-E2950759315C}">
      <dsp:nvSpPr>
        <dsp:cNvPr id="0" name=""/>
        <dsp:cNvSpPr/>
      </dsp:nvSpPr>
      <dsp:spPr>
        <a:xfrm>
          <a:off x="6159075" y="2983635"/>
          <a:ext cx="2408969" cy="17755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Индивидуальное задание</a:t>
          </a:r>
          <a:endParaRPr lang="ru-RU" sz="2000" b="1" kern="1200" dirty="0"/>
        </a:p>
      </dsp:txBody>
      <dsp:txXfrm>
        <a:off x="6211079" y="3035639"/>
        <a:ext cx="2304961" cy="167153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63DE32-A205-43D3-9EE3-7EF1933A8B3D}">
      <dsp:nvSpPr>
        <dsp:cNvPr id="0" name=""/>
        <dsp:cNvSpPr/>
      </dsp:nvSpPr>
      <dsp:spPr>
        <a:xfrm>
          <a:off x="673683" y="1527"/>
          <a:ext cx="554054" cy="554054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alpha val="50000"/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E408560-64EF-4065-B85C-267B0EEA317E}">
      <dsp:nvSpPr>
        <dsp:cNvPr id="0" name=""/>
        <dsp:cNvSpPr/>
      </dsp:nvSpPr>
      <dsp:spPr>
        <a:xfrm>
          <a:off x="950711" y="1527"/>
          <a:ext cx="2956084" cy="5540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4130" rIns="0" bIns="2413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Мотивация</a:t>
          </a:r>
          <a:endParaRPr lang="ru-RU" sz="1900" kern="1200" dirty="0"/>
        </a:p>
      </dsp:txBody>
      <dsp:txXfrm>
        <a:off x="950711" y="1527"/>
        <a:ext cx="2956084" cy="554054"/>
      </dsp:txXfrm>
    </dsp:sp>
    <dsp:sp modelId="{A9FC8591-E439-4BDC-B2AC-F3C62D1E0037}">
      <dsp:nvSpPr>
        <dsp:cNvPr id="0" name=""/>
        <dsp:cNvSpPr/>
      </dsp:nvSpPr>
      <dsp:spPr>
        <a:xfrm>
          <a:off x="673683" y="555581"/>
          <a:ext cx="554054" cy="554054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alpha val="50000"/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DD04213-664A-43E8-8886-56BD5618B06D}">
      <dsp:nvSpPr>
        <dsp:cNvPr id="0" name=""/>
        <dsp:cNvSpPr/>
      </dsp:nvSpPr>
      <dsp:spPr>
        <a:xfrm>
          <a:off x="950711" y="555581"/>
          <a:ext cx="2956084" cy="5540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4130" rIns="0" bIns="2413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Постановка задачи</a:t>
          </a:r>
          <a:endParaRPr lang="ru-RU" sz="1900" kern="1200" dirty="0"/>
        </a:p>
      </dsp:txBody>
      <dsp:txXfrm>
        <a:off x="950711" y="555581"/>
        <a:ext cx="2956084" cy="554054"/>
      </dsp:txXfrm>
    </dsp:sp>
    <dsp:sp modelId="{E90C60D6-BA70-4513-8BD9-F67ED63847F1}">
      <dsp:nvSpPr>
        <dsp:cNvPr id="0" name=""/>
        <dsp:cNvSpPr/>
      </dsp:nvSpPr>
      <dsp:spPr>
        <a:xfrm>
          <a:off x="673683" y="1109636"/>
          <a:ext cx="554054" cy="554054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alpha val="50000"/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A405DA4-41F6-4A76-96E8-F7208874D4C7}">
      <dsp:nvSpPr>
        <dsp:cNvPr id="0" name=""/>
        <dsp:cNvSpPr/>
      </dsp:nvSpPr>
      <dsp:spPr>
        <a:xfrm>
          <a:off x="950711" y="1109636"/>
          <a:ext cx="2956084" cy="5540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4130" rIns="0" bIns="2413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Знание алгоритма</a:t>
          </a:r>
          <a:endParaRPr lang="ru-RU" sz="1900" kern="1200" dirty="0"/>
        </a:p>
      </dsp:txBody>
      <dsp:txXfrm>
        <a:off x="950711" y="1109636"/>
        <a:ext cx="2956084" cy="554054"/>
      </dsp:txXfrm>
    </dsp:sp>
    <dsp:sp modelId="{7859D8DE-7230-4C7E-8170-015D41073F58}">
      <dsp:nvSpPr>
        <dsp:cNvPr id="0" name=""/>
        <dsp:cNvSpPr/>
      </dsp:nvSpPr>
      <dsp:spPr>
        <a:xfrm>
          <a:off x="673683" y="1663691"/>
          <a:ext cx="554054" cy="554054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alpha val="50000"/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D97D16A-77F4-4D27-A5F9-14D5B24DF07C}">
      <dsp:nvSpPr>
        <dsp:cNvPr id="0" name=""/>
        <dsp:cNvSpPr/>
      </dsp:nvSpPr>
      <dsp:spPr>
        <a:xfrm>
          <a:off x="950711" y="1663691"/>
          <a:ext cx="2956084" cy="5540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4130" rIns="0" bIns="2413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Знание объёма и сроков сдачи работы</a:t>
          </a:r>
          <a:endParaRPr lang="ru-RU" sz="1900" kern="1200" dirty="0"/>
        </a:p>
      </dsp:txBody>
      <dsp:txXfrm>
        <a:off x="950711" y="1663691"/>
        <a:ext cx="2956084" cy="554054"/>
      </dsp:txXfrm>
    </dsp:sp>
    <dsp:sp modelId="{9086270E-728A-42FC-8CC8-75217A530513}">
      <dsp:nvSpPr>
        <dsp:cNvPr id="0" name=""/>
        <dsp:cNvSpPr/>
      </dsp:nvSpPr>
      <dsp:spPr>
        <a:xfrm>
          <a:off x="673683" y="2217745"/>
          <a:ext cx="554054" cy="554054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alpha val="50000"/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90868F8-669C-4A96-B803-3008DD06A949}">
      <dsp:nvSpPr>
        <dsp:cNvPr id="0" name=""/>
        <dsp:cNvSpPr/>
      </dsp:nvSpPr>
      <dsp:spPr>
        <a:xfrm>
          <a:off x="950711" y="2217745"/>
          <a:ext cx="2956084" cy="5540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4130" rIns="0" bIns="2413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Знание критерий оценки</a:t>
          </a:r>
          <a:endParaRPr lang="ru-RU" sz="1900" kern="1200" dirty="0"/>
        </a:p>
      </dsp:txBody>
      <dsp:txXfrm>
        <a:off x="950711" y="2217745"/>
        <a:ext cx="2956084" cy="554054"/>
      </dsp:txXfrm>
    </dsp:sp>
    <dsp:sp modelId="{928AA075-73E6-438C-A209-7DF10B2D20F4}">
      <dsp:nvSpPr>
        <dsp:cNvPr id="0" name=""/>
        <dsp:cNvSpPr/>
      </dsp:nvSpPr>
      <dsp:spPr>
        <a:xfrm>
          <a:off x="673683" y="2771800"/>
          <a:ext cx="554054" cy="554054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alpha val="50000"/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F62E5F5-C9C6-4DE2-9EB6-3926A33681F9}">
      <dsp:nvSpPr>
        <dsp:cNvPr id="0" name=""/>
        <dsp:cNvSpPr/>
      </dsp:nvSpPr>
      <dsp:spPr>
        <a:xfrm>
          <a:off x="950711" y="2771800"/>
          <a:ext cx="2956084" cy="5540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4130" rIns="0" bIns="2413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Знание форм и видов контроля</a:t>
          </a:r>
          <a:endParaRPr lang="ru-RU" sz="1900" kern="1200" dirty="0"/>
        </a:p>
      </dsp:txBody>
      <dsp:txXfrm>
        <a:off x="950711" y="2771800"/>
        <a:ext cx="2956084" cy="554054"/>
      </dsp:txXfrm>
    </dsp:sp>
    <dsp:sp modelId="{29585769-8007-4A4C-A224-724E862AC66D}">
      <dsp:nvSpPr>
        <dsp:cNvPr id="0" name=""/>
        <dsp:cNvSpPr/>
      </dsp:nvSpPr>
      <dsp:spPr>
        <a:xfrm>
          <a:off x="673683" y="3325855"/>
          <a:ext cx="554054" cy="554054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alpha val="50000"/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A1FC062-8F65-4F9A-8ACC-19904C8B7012}">
      <dsp:nvSpPr>
        <dsp:cNvPr id="0" name=""/>
        <dsp:cNvSpPr/>
      </dsp:nvSpPr>
      <dsp:spPr>
        <a:xfrm>
          <a:off x="950711" y="3325855"/>
          <a:ext cx="2956084" cy="5540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4130" rIns="0" bIns="2413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Определение видов помощи</a:t>
          </a:r>
          <a:endParaRPr lang="ru-RU" sz="1900" kern="1200" dirty="0"/>
        </a:p>
      </dsp:txBody>
      <dsp:txXfrm>
        <a:off x="950711" y="3325855"/>
        <a:ext cx="2956084" cy="55405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DDAC80-1B54-4CC1-B224-C1383C51A23C}">
      <dsp:nvSpPr>
        <dsp:cNvPr id="0" name=""/>
        <dsp:cNvSpPr/>
      </dsp:nvSpPr>
      <dsp:spPr>
        <a:xfrm>
          <a:off x="0" y="621716"/>
          <a:ext cx="3077208" cy="184632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«папка достижений» </a:t>
          </a:r>
          <a:endParaRPr lang="ru-RU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похвальные грамоты за учёбу, достижения в порте, музыке, шахматах и т.д.,  благодарственные письма родителей, табели успеваемости, значки, медали и т.п.)</a:t>
          </a:r>
          <a:endParaRPr lang="ru-RU" sz="1400" kern="1200" dirty="0"/>
        </a:p>
      </dsp:txBody>
      <dsp:txXfrm>
        <a:off x="0" y="621716"/>
        <a:ext cx="3077208" cy="1846325"/>
      </dsp:txXfrm>
    </dsp:sp>
    <dsp:sp modelId="{08D7B17E-E3F3-4BB7-9B9B-07C592175CE6}">
      <dsp:nvSpPr>
        <dsp:cNvPr id="0" name=""/>
        <dsp:cNvSpPr/>
      </dsp:nvSpPr>
      <dsp:spPr>
        <a:xfrm>
          <a:off x="3384929" y="621716"/>
          <a:ext cx="3077208" cy="184632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 рефлексивное портфолио</a:t>
          </a:r>
          <a:endParaRPr lang="ru-RU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все контрольные и творческие работы ученика — сочинения, изложения, эссе, рисунки, поделки, зачётные работы и т.д.</a:t>
          </a:r>
          <a:endParaRPr lang="ru-RU" sz="1400" kern="1200" dirty="0"/>
        </a:p>
      </dsp:txBody>
      <dsp:txXfrm>
        <a:off x="3384929" y="621716"/>
        <a:ext cx="3077208" cy="1846325"/>
      </dsp:txXfrm>
    </dsp:sp>
    <dsp:sp modelId="{A65589D0-2E71-4373-86E2-BB9586E1A5A9}">
      <dsp:nvSpPr>
        <dsp:cNvPr id="0" name=""/>
        <dsp:cNvSpPr/>
      </dsp:nvSpPr>
      <dsp:spPr>
        <a:xfrm>
          <a:off x="6769859" y="621716"/>
          <a:ext cx="3077208" cy="184632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тематическое портфолио</a:t>
          </a:r>
          <a:endParaRPr lang="ru-RU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создаваемое в процессе изучения какой-либо большой темы, раздела, учебного курса, предмета</a:t>
          </a:r>
          <a:endParaRPr lang="ru-RU" sz="1400" kern="1200" dirty="0"/>
        </a:p>
      </dsp:txBody>
      <dsp:txXfrm>
        <a:off x="6769859" y="621716"/>
        <a:ext cx="3077208" cy="1846325"/>
      </dsp:txXfrm>
    </dsp:sp>
    <dsp:sp modelId="{5ED8D1B8-B8C9-4B42-9847-F2C1B7043DB6}">
      <dsp:nvSpPr>
        <dsp:cNvPr id="0" name=""/>
        <dsp:cNvSpPr/>
      </dsp:nvSpPr>
      <dsp:spPr>
        <a:xfrm>
          <a:off x="1692464" y="2775762"/>
          <a:ext cx="3077208" cy="184632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проблемно-исследовательское</a:t>
          </a:r>
          <a:endParaRPr lang="ru-RU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 связанное с написанием реферата, научной работы, подготовкой к выступлению на конференции</a:t>
          </a:r>
          <a:endParaRPr lang="ru-RU" sz="1400" kern="1200" dirty="0"/>
        </a:p>
      </dsp:txBody>
      <dsp:txXfrm>
        <a:off x="1692464" y="2775762"/>
        <a:ext cx="3077208" cy="1846325"/>
      </dsp:txXfrm>
    </dsp:sp>
    <dsp:sp modelId="{A97BC3C3-9ECC-48B4-8C53-771F0C5AFEBC}">
      <dsp:nvSpPr>
        <dsp:cNvPr id="0" name=""/>
        <dsp:cNvSpPr/>
      </dsp:nvSpPr>
      <dsp:spPr>
        <a:xfrm>
          <a:off x="5088072" y="2743691"/>
          <a:ext cx="3077208" cy="184632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портфолио-антология </a:t>
          </a:r>
          <a:endParaRPr lang="ru-RU" sz="13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/>
            <a:t>презентация работ ученика, предполагающая непосредственное участие в выборе работ, представляемых на оценку, а также их самоанализ и самооценку</a:t>
          </a:r>
          <a:endParaRPr lang="ru-RU" sz="1200" b="0" kern="1200" dirty="0"/>
        </a:p>
      </dsp:txBody>
      <dsp:txXfrm>
        <a:off x="5088072" y="2743691"/>
        <a:ext cx="3077208" cy="1846325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A32347-1C5E-4ED5-8386-719462751B28}">
      <dsp:nvSpPr>
        <dsp:cNvPr id="0" name=""/>
        <dsp:cNvSpPr/>
      </dsp:nvSpPr>
      <dsp:spPr>
        <a:xfrm>
          <a:off x="644723" y="0"/>
          <a:ext cx="7306865" cy="3881437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4E26DC-AFAE-48A9-BB05-1519612B9A44}">
      <dsp:nvSpPr>
        <dsp:cNvPr id="0" name=""/>
        <dsp:cNvSpPr/>
      </dsp:nvSpPr>
      <dsp:spPr>
        <a:xfrm>
          <a:off x="1128" y="1164431"/>
          <a:ext cx="2027470" cy="15525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цель</a:t>
          </a:r>
          <a:endParaRPr lang="ru-RU" sz="2300" kern="1200" dirty="0"/>
        </a:p>
      </dsp:txBody>
      <dsp:txXfrm>
        <a:off x="76918" y="1240221"/>
        <a:ext cx="1875890" cy="1400994"/>
      </dsp:txXfrm>
    </dsp:sp>
    <dsp:sp modelId="{2D93C66C-F518-4790-8461-9045B4DEE8E0}">
      <dsp:nvSpPr>
        <dsp:cNvPr id="0" name=""/>
        <dsp:cNvSpPr/>
      </dsp:nvSpPr>
      <dsp:spPr>
        <a:xfrm>
          <a:off x="2189989" y="1164431"/>
          <a:ext cx="2027470" cy="15525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Компоненты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портфолио</a:t>
          </a:r>
          <a:endParaRPr lang="ru-RU" sz="2300" kern="1200" dirty="0"/>
        </a:p>
      </dsp:txBody>
      <dsp:txXfrm>
        <a:off x="2265779" y="1240221"/>
        <a:ext cx="1875890" cy="1400994"/>
      </dsp:txXfrm>
    </dsp:sp>
    <dsp:sp modelId="{209103DA-F20F-415D-834C-E7AD78B26C73}">
      <dsp:nvSpPr>
        <dsp:cNvPr id="0" name=""/>
        <dsp:cNvSpPr/>
      </dsp:nvSpPr>
      <dsp:spPr>
        <a:xfrm>
          <a:off x="6568841" y="1149914"/>
          <a:ext cx="2027470" cy="15525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Внешний вид</a:t>
          </a:r>
          <a:endParaRPr lang="ru-RU" sz="2300" kern="1200" dirty="0"/>
        </a:p>
      </dsp:txBody>
      <dsp:txXfrm>
        <a:off x="6644631" y="1225704"/>
        <a:ext cx="1875890" cy="1400994"/>
      </dsp:txXfrm>
    </dsp:sp>
    <dsp:sp modelId="{A7EFA3F7-E7E8-49C2-B7B6-A269FFD887B2}">
      <dsp:nvSpPr>
        <dsp:cNvPr id="0" name=""/>
        <dsp:cNvSpPr/>
      </dsp:nvSpPr>
      <dsp:spPr>
        <a:xfrm>
          <a:off x="4382764" y="1164431"/>
          <a:ext cx="2027470" cy="15525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Критерии оценки</a:t>
          </a:r>
          <a:endParaRPr lang="ru-RU" sz="2300" kern="1200" dirty="0"/>
        </a:p>
      </dsp:txBody>
      <dsp:txXfrm>
        <a:off x="4458554" y="1240221"/>
        <a:ext cx="1875890" cy="1400994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D61ADD-F592-4507-AF6D-20DAC4A9F9CA}">
      <dsp:nvSpPr>
        <dsp:cNvPr id="0" name=""/>
        <dsp:cNvSpPr/>
      </dsp:nvSpPr>
      <dsp:spPr>
        <a:xfrm>
          <a:off x="499147" y="302853"/>
          <a:ext cx="4291545" cy="4291545"/>
        </a:xfrm>
        <a:prstGeom prst="pie">
          <a:avLst>
            <a:gd name="adj1" fmla="val 162000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 Обеспечение индивидуального стиля учебной работы</a:t>
          </a:r>
          <a:endParaRPr lang="ru-RU" sz="1300" kern="1200" dirty="0"/>
        </a:p>
      </dsp:txBody>
      <dsp:txXfrm>
        <a:off x="2693966" y="1096789"/>
        <a:ext cx="1583784" cy="1277245"/>
      </dsp:txXfrm>
    </dsp:sp>
    <dsp:sp modelId="{3875ED8C-D1B6-402E-AEAF-8A9EF3BAAA82}">
      <dsp:nvSpPr>
        <dsp:cNvPr id="0" name=""/>
        <dsp:cNvSpPr/>
      </dsp:nvSpPr>
      <dsp:spPr>
        <a:xfrm>
          <a:off x="500766" y="431612"/>
          <a:ext cx="4291545" cy="4291545"/>
        </a:xfrm>
        <a:prstGeom prst="pie">
          <a:avLst>
            <a:gd name="adj1" fmla="val 0"/>
            <a:gd name="adj2" fmla="val 54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 Свобода самостоятельности, свобода выбора</a:t>
          </a:r>
          <a:endParaRPr lang="ru-RU" sz="1300" kern="1200" dirty="0"/>
        </a:p>
      </dsp:txBody>
      <dsp:txXfrm>
        <a:off x="2723173" y="2654019"/>
        <a:ext cx="1583784" cy="1277245"/>
      </dsp:txXfrm>
    </dsp:sp>
    <dsp:sp modelId="{BF10DFC8-4D3A-4D40-9427-02DD3C08E2D3}">
      <dsp:nvSpPr>
        <dsp:cNvPr id="0" name=""/>
        <dsp:cNvSpPr/>
      </dsp:nvSpPr>
      <dsp:spPr>
        <a:xfrm>
          <a:off x="448666" y="376079"/>
          <a:ext cx="4291545" cy="4324418"/>
        </a:xfrm>
        <a:prstGeom prst="pie">
          <a:avLst>
            <a:gd name="adj1" fmla="val 5400000"/>
            <a:gd name="adj2" fmla="val 108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Самостоятельность в способах и формах «добывания» знаний</a:t>
          </a:r>
          <a:endParaRPr lang="ru-RU" sz="1300" kern="1200" dirty="0"/>
        </a:p>
      </dsp:txBody>
      <dsp:txXfrm>
        <a:off x="934020" y="2615510"/>
        <a:ext cx="1583784" cy="1287029"/>
      </dsp:txXfrm>
    </dsp:sp>
    <dsp:sp modelId="{29EAA5F6-3817-46B6-A210-9F15E7648829}">
      <dsp:nvSpPr>
        <dsp:cNvPr id="0" name=""/>
        <dsp:cNvSpPr/>
      </dsp:nvSpPr>
      <dsp:spPr>
        <a:xfrm>
          <a:off x="444117" y="332434"/>
          <a:ext cx="4291545" cy="4291545"/>
        </a:xfrm>
        <a:prstGeom prst="pie">
          <a:avLst>
            <a:gd name="adj1" fmla="val 108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Сопровождение и педагогическая поддержка</a:t>
          </a:r>
          <a:endParaRPr lang="ru-RU" sz="1300" kern="1200" dirty="0"/>
        </a:p>
      </dsp:txBody>
      <dsp:txXfrm>
        <a:off x="929471" y="1124326"/>
        <a:ext cx="1583784" cy="1277245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8EFBE6-F028-4908-928D-E25D86E9BFA7}">
      <dsp:nvSpPr>
        <dsp:cNvPr id="0" name=""/>
        <dsp:cNvSpPr/>
      </dsp:nvSpPr>
      <dsp:spPr>
        <a:xfrm>
          <a:off x="7555" y="384854"/>
          <a:ext cx="2258210" cy="13549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Выявление причины</a:t>
          </a:r>
          <a:endParaRPr lang="ru-RU" sz="2100" kern="1200" dirty="0"/>
        </a:p>
      </dsp:txBody>
      <dsp:txXfrm>
        <a:off x="47239" y="424538"/>
        <a:ext cx="2178842" cy="1275558"/>
      </dsp:txXfrm>
    </dsp:sp>
    <dsp:sp modelId="{3D487B62-EE3A-4457-A15C-E16C93107904}">
      <dsp:nvSpPr>
        <dsp:cNvPr id="0" name=""/>
        <dsp:cNvSpPr/>
      </dsp:nvSpPr>
      <dsp:spPr>
        <a:xfrm>
          <a:off x="2491587" y="782299"/>
          <a:ext cx="478740" cy="56003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2491587" y="894306"/>
        <a:ext cx="335118" cy="336022"/>
      </dsp:txXfrm>
    </dsp:sp>
    <dsp:sp modelId="{CA7F3B1B-29AB-4DF1-B88B-327AF6C87BBC}">
      <dsp:nvSpPr>
        <dsp:cNvPr id="0" name=""/>
        <dsp:cNvSpPr/>
      </dsp:nvSpPr>
      <dsp:spPr>
        <a:xfrm>
          <a:off x="3169050" y="384854"/>
          <a:ext cx="2258210" cy="13549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Анализ ошибок</a:t>
          </a:r>
          <a:endParaRPr lang="ru-RU" sz="2100" kern="1200" dirty="0"/>
        </a:p>
      </dsp:txBody>
      <dsp:txXfrm>
        <a:off x="3208734" y="424538"/>
        <a:ext cx="2178842" cy="1275558"/>
      </dsp:txXfrm>
    </dsp:sp>
    <dsp:sp modelId="{6598D473-A814-408C-A388-63D3452026E0}">
      <dsp:nvSpPr>
        <dsp:cNvPr id="0" name=""/>
        <dsp:cNvSpPr/>
      </dsp:nvSpPr>
      <dsp:spPr>
        <a:xfrm>
          <a:off x="5653082" y="782299"/>
          <a:ext cx="478740" cy="56003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5653082" y="894306"/>
        <a:ext cx="335118" cy="336022"/>
      </dsp:txXfrm>
    </dsp:sp>
    <dsp:sp modelId="{29240B8E-3F10-4D35-AA05-279F1672F8BD}">
      <dsp:nvSpPr>
        <dsp:cNvPr id="0" name=""/>
        <dsp:cNvSpPr/>
      </dsp:nvSpPr>
      <dsp:spPr>
        <a:xfrm>
          <a:off x="6330545" y="384854"/>
          <a:ext cx="2258210" cy="13549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Составление  плана  дальнейшей работы</a:t>
          </a:r>
          <a:endParaRPr lang="ru-RU" sz="2100" kern="1200" dirty="0"/>
        </a:p>
      </dsp:txBody>
      <dsp:txXfrm>
        <a:off x="6370229" y="424538"/>
        <a:ext cx="2178842" cy="1275558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468B78-1740-43B9-BD47-3DB6A3D3B4F6}">
      <dsp:nvSpPr>
        <dsp:cNvPr id="0" name=""/>
        <dsp:cNvSpPr/>
      </dsp:nvSpPr>
      <dsp:spPr>
        <a:xfrm>
          <a:off x="-4387301" y="-673007"/>
          <a:ext cx="5227451" cy="5227451"/>
        </a:xfrm>
        <a:prstGeom prst="blockArc">
          <a:avLst>
            <a:gd name="adj1" fmla="val 18900000"/>
            <a:gd name="adj2" fmla="val 2700000"/>
            <a:gd name="adj3" fmla="val 413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1CD583-7FF7-410A-8EED-7BDF53375C59}">
      <dsp:nvSpPr>
        <dsp:cNvPr id="0" name=""/>
        <dsp:cNvSpPr/>
      </dsp:nvSpPr>
      <dsp:spPr>
        <a:xfrm>
          <a:off x="272282" y="176450"/>
          <a:ext cx="8272212" cy="35274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991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работа над пропущенным материалом</a:t>
          </a:r>
          <a:endParaRPr lang="ru-RU" sz="1900" kern="1200" dirty="0"/>
        </a:p>
      </dsp:txBody>
      <dsp:txXfrm>
        <a:off x="272282" y="176450"/>
        <a:ext cx="8272212" cy="352744"/>
      </dsp:txXfrm>
    </dsp:sp>
    <dsp:sp modelId="{8320A662-081F-4CFC-9956-A3BD97B74A34}">
      <dsp:nvSpPr>
        <dsp:cNvPr id="0" name=""/>
        <dsp:cNvSpPr/>
      </dsp:nvSpPr>
      <dsp:spPr>
        <a:xfrm>
          <a:off x="78709" y="105636"/>
          <a:ext cx="440931" cy="44093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l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565FC20B-CADA-4124-9F61-50CE07418C29}">
      <dsp:nvSpPr>
        <dsp:cNvPr id="0" name=""/>
        <dsp:cNvSpPr/>
      </dsp:nvSpPr>
      <dsp:spPr>
        <a:xfrm>
          <a:off x="591725" y="705878"/>
          <a:ext cx="7952769" cy="35274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991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подготовка к восприятию нового материала</a:t>
          </a:r>
          <a:endParaRPr lang="ru-RU" sz="1900" kern="1200" dirty="0"/>
        </a:p>
      </dsp:txBody>
      <dsp:txXfrm>
        <a:off x="591725" y="705878"/>
        <a:ext cx="7952769" cy="352744"/>
      </dsp:txXfrm>
    </dsp:sp>
    <dsp:sp modelId="{E1054C21-06FA-4F08-AEC6-FC85A1D166B5}">
      <dsp:nvSpPr>
        <dsp:cNvPr id="0" name=""/>
        <dsp:cNvSpPr/>
      </dsp:nvSpPr>
      <dsp:spPr>
        <a:xfrm>
          <a:off x="371259" y="661785"/>
          <a:ext cx="440931" cy="44093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l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61C5273F-DAD3-4619-8E02-17D0AAA6F2E6}">
      <dsp:nvSpPr>
        <dsp:cNvPr id="0" name=""/>
        <dsp:cNvSpPr/>
      </dsp:nvSpPr>
      <dsp:spPr>
        <a:xfrm>
          <a:off x="766777" y="1234917"/>
          <a:ext cx="7777716" cy="35274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991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преодоление пробелов в навыках учебного труда </a:t>
          </a:r>
          <a:endParaRPr lang="ru-RU" sz="1900" kern="1200" dirty="0"/>
        </a:p>
      </dsp:txBody>
      <dsp:txXfrm>
        <a:off x="766777" y="1234917"/>
        <a:ext cx="7777716" cy="352744"/>
      </dsp:txXfrm>
    </dsp:sp>
    <dsp:sp modelId="{311AD740-1914-4A6C-9DDB-2A414F6EA318}">
      <dsp:nvSpPr>
        <dsp:cNvPr id="0" name=""/>
        <dsp:cNvSpPr/>
      </dsp:nvSpPr>
      <dsp:spPr>
        <a:xfrm>
          <a:off x="546312" y="1190824"/>
          <a:ext cx="440931" cy="44093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l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2C0A830D-6743-4DB8-8E8E-7A2B49B7E892}">
      <dsp:nvSpPr>
        <dsp:cNvPr id="0" name=""/>
        <dsp:cNvSpPr/>
      </dsp:nvSpPr>
      <dsp:spPr>
        <a:xfrm>
          <a:off x="822670" y="1764346"/>
          <a:ext cx="7721824" cy="35274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991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усвоение алгоритмов решения задач</a:t>
          </a:r>
          <a:endParaRPr lang="ru-RU" sz="1900" kern="1200" dirty="0"/>
        </a:p>
      </dsp:txBody>
      <dsp:txXfrm>
        <a:off x="822670" y="1764346"/>
        <a:ext cx="7721824" cy="352744"/>
      </dsp:txXfrm>
    </dsp:sp>
    <dsp:sp modelId="{CE76FE3A-285E-4678-84AF-089A1D6C29B7}">
      <dsp:nvSpPr>
        <dsp:cNvPr id="0" name=""/>
        <dsp:cNvSpPr/>
      </dsp:nvSpPr>
      <dsp:spPr>
        <a:xfrm>
          <a:off x="602204" y="1720252"/>
          <a:ext cx="440931" cy="44093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l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91D0515-D423-47F7-ACE3-ADAAC6DF73E1}">
      <dsp:nvSpPr>
        <dsp:cNvPr id="0" name=""/>
        <dsp:cNvSpPr/>
      </dsp:nvSpPr>
      <dsp:spPr>
        <a:xfrm>
          <a:off x="766777" y="2293774"/>
          <a:ext cx="7777716" cy="35274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991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упражнения в повышении темпа учебной работы</a:t>
          </a:r>
          <a:endParaRPr lang="ru-RU" sz="1900" kern="1200" dirty="0"/>
        </a:p>
      </dsp:txBody>
      <dsp:txXfrm>
        <a:off x="766777" y="2293774"/>
        <a:ext cx="7777716" cy="352744"/>
      </dsp:txXfrm>
    </dsp:sp>
    <dsp:sp modelId="{3E1C3ADF-669B-4693-8890-0592F104FDB3}">
      <dsp:nvSpPr>
        <dsp:cNvPr id="0" name=""/>
        <dsp:cNvSpPr/>
      </dsp:nvSpPr>
      <dsp:spPr>
        <a:xfrm>
          <a:off x="546312" y="2249680"/>
          <a:ext cx="440931" cy="44093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l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C4FBE2CB-3814-48F2-8219-FB1578E45DF6}">
      <dsp:nvSpPr>
        <dsp:cNvPr id="0" name=""/>
        <dsp:cNvSpPr/>
      </dsp:nvSpPr>
      <dsp:spPr>
        <a:xfrm>
          <a:off x="591725" y="2822813"/>
          <a:ext cx="7952769" cy="35274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991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специальная тренировка внимания, мышления, памяти и т.д.</a:t>
          </a:r>
          <a:endParaRPr lang="ru-RU" sz="1900" kern="1200" dirty="0"/>
        </a:p>
      </dsp:txBody>
      <dsp:txXfrm>
        <a:off x="591725" y="2822813"/>
        <a:ext cx="7952769" cy="352744"/>
      </dsp:txXfrm>
    </dsp:sp>
    <dsp:sp modelId="{C54BB2F1-20EB-4301-A934-74284B385A6D}">
      <dsp:nvSpPr>
        <dsp:cNvPr id="0" name=""/>
        <dsp:cNvSpPr/>
      </dsp:nvSpPr>
      <dsp:spPr>
        <a:xfrm>
          <a:off x="371259" y="2778720"/>
          <a:ext cx="440931" cy="44093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l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E0521B40-3087-4DDE-A30E-C49CE4514BB0}">
      <dsp:nvSpPr>
        <dsp:cNvPr id="0" name=""/>
        <dsp:cNvSpPr/>
      </dsp:nvSpPr>
      <dsp:spPr>
        <a:xfrm>
          <a:off x="272282" y="3352241"/>
          <a:ext cx="8272212" cy="35274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991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развитие навыков самоконтроля </a:t>
          </a:r>
          <a:endParaRPr lang="ru-RU" sz="1900" kern="1200" dirty="0"/>
        </a:p>
      </dsp:txBody>
      <dsp:txXfrm>
        <a:off x="272282" y="3352241"/>
        <a:ext cx="8272212" cy="352744"/>
      </dsp:txXfrm>
    </dsp:sp>
    <dsp:sp modelId="{7BCD6BD6-2C6F-4439-A015-5553EB58047F}">
      <dsp:nvSpPr>
        <dsp:cNvPr id="0" name=""/>
        <dsp:cNvSpPr/>
      </dsp:nvSpPr>
      <dsp:spPr>
        <a:xfrm>
          <a:off x="51817" y="3308148"/>
          <a:ext cx="440931" cy="44093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l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1380A9-0352-4CB7-87B8-17DAB0F43482}">
      <dsp:nvSpPr>
        <dsp:cNvPr id="0" name=""/>
        <dsp:cNvSpPr/>
      </dsp:nvSpPr>
      <dsp:spPr>
        <a:xfrm>
          <a:off x="2337241" y="1959388"/>
          <a:ext cx="3601746" cy="10617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00873" y="0"/>
              </a:lnTo>
              <a:lnTo>
                <a:pt x="1800873" y="1061794"/>
              </a:lnTo>
              <a:lnTo>
                <a:pt x="3601746" y="1061794"/>
              </a:lnTo>
            </a:path>
          </a:pathLst>
        </a:custGeom>
        <a:noFill/>
        <a:ln w="19050" cap="rnd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4044239" y="2396410"/>
        <a:ext cx="187749" cy="187749"/>
      </dsp:txXfrm>
    </dsp:sp>
    <dsp:sp modelId="{8C7E423C-44FA-44D8-9539-CB6A75EDBFF0}">
      <dsp:nvSpPr>
        <dsp:cNvPr id="0" name=""/>
        <dsp:cNvSpPr/>
      </dsp:nvSpPr>
      <dsp:spPr>
        <a:xfrm>
          <a:off x="2337241" y="1913668"/>
          <a:ext cx="359240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796204" y="45720"/>
              </a:lnTo>
              <a:lnTo>
                <a:pt x="1796204" y="75258"/>
              </a:lnTo>
              <a:lnTo>
                <a:pt x="3592409" y="75258"/>
              </a:lnTo>
            </a:path>
          </a:pathLst>
        </a:custGeom>
        <a:noFill/>
        <a:ln w="19050" cap="rnd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4043632" y="1869574"/>
        <a:ext cx="179626" cy="179626"/>
      </dsp:txXfrm>
    </dsp:sp>
    <dsp:sp modelId="{F0E41005-3574-49E1-95E2-B433E38C82B3}">
      <dsp:nvSpPr>
        <dsp:cNvPr id="0" name=""/>
        <dsp:cNvSpPr/>
      </dsp:nvSpPr>
      <dsp:spPr>
        <a:xfrm>
          <a:off x="2337241" y="703201"/>
          <a:ext cx="3555110" cy="1256186"/>
        </a:xfrm>
        <a:custGeom>
          <a:avLst/>
          <a:gdLst/>
          <a:ahLst/>
          <a:cxnLst/>
          <a:rect l="0" t="0" r="0" b="0"/>
          <a:pathLst>
            <a:path>
              <a:moveTo>
                <a:pt x="0" y="1256186"/>
              </a:moveTo>
              <a:lnTo>
                <a:pt x="1777555" y="1256186"/>
              </a:lnTo>
              <a:lnTo>
                <a:pt x="1777555" y="0"/>
              </a:lnTo>
              <a:lnTo>
                <a:pt x="3555110" y="0"/>
              </a:lnTo>
            </a:path>
          </a:pathLst>
        </a:custGeom>
        <a:noFill/>
        <a:ln w="19050" cap="rnd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4020533" y="1237032"/>
        <a:ext cx="188525" cy="188525"/>
      </dsp:txXfrm>
    </dsp:sp>
    <dsp:sp modelId="{CEE7E846-6D03-4E46-9102-109910C630B1}">
      <dsp:nvSpPr>
        <dsp:cNvPr id="0" name=""/>
        <dsp:cNvSpPr/>
      </dsp:nvSpPr>
      <dsp:spPr>
        <a:xfrm>
          <a:off x="126723" y="1562336"/>
          <a:ext cx="3626931" cy="79410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3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Модель организации процесса индивидуального обучения</a:t>
          </a:r>
          <a:endParaRPr lang="ru-RU" sz="2000" kern="1200" dirty="0"/>
        </a:p>
      </dsp:txBody>
      <dsp:txXfrm>
        <a:off x="126723" y="1562336"/>
        <a:ext cx="3626931" cy="794103"/>
      </dsp:txXfrm>
    </dsp:sp>
    <dsp:sp modelId="{FD2819AB-083B-420B-8C0E-15BB5713F819}">
      <dsp:nvSpPr>
        <dsp:cNvPr id="0" name=""/>
        <dsp:cNvSpPr/>
      </dsp:nvSpPr>
      <dsp:spPr>
        <a:xfrm>
          <a:off x="5892351" y="334465"/>
          <a:ext cx="2418911" cy="73747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3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Учитель-ученик</a:t>
          </a:r>
          <a:endParaRPr lang="ru-RU" sz="2000" kern="1200" dirty="0"/>
        </a:p>
      </dsp:txBody>
      <dsp:txXfrm>
        <a:off x="5892351" y="334465"/>
        <a:ext cx="2418911" cy="737473"/>
      </dsp:txXfrm>
    </dsp:sp>
    <dsp:sp modelId="{37C2718B-8456-4C1C-8663-CDCB347B18FE}">
      <dsp:nvSpPr>
        <dsp:cNvPr id="0" name=""/>
        <dsp:cNvSpPr/>
      </dsp:nvSpPr>
      <dsp:spPr>
        <a:xfrm>
          <a:off x="5929650" y="1620190"/>
          <a:ext cx="2418911" cy="73747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3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Ученик - книга (компьютер)</a:t>
          </a:r>
          <a:endParaRPr lang="ru-RU" sz="2000" kern="1200" dirty="0"/>
        </a:p>
      </dsp:txBody>
      <dsp:txXfrm>
        <a:off x="5929650" y="1620190"/>
        <a:ext cx="2418911" cy="737473"/>
      </dsp:txXfrm>
    </dsp:sp>
    <dsp:sp modelId="{8815F3C6-9355-4503-BA13-78CADED2B63F}">
      <dsp:nvSpPr>
        <dsp:cNvPr id="0" name=""/>
        <dsp:cNvSpPr/>
      </dsp:nvSpPr>
      <dsp:spPr>
        <a:xfrm>
          <a:off x="5938987" y="2644680"/>
          <a:ext cx="2418911" cy="75300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3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Ученик-ученик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5938987" y="2644680"/>
        <a:ext cx="2418911" cy="753004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E04A7B-E639-4089-9B59-FABCFCB189D2}">
      <dsp:nvSpPr>
        <dsp:cNvPr id="0" name=""/>
        <dsp:cNvSpPr/>
      </dsp:nvSpPr>
      <dsp:spPr>
        <a:xfrm>
          <a:off x="0" y="405678"/>
          <a:ext cx="8596312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4B6658-4736-4681-ADC4-A4A7B00DB9A0}">
      <dsp:nvSpPr>
        <dsp:cNvPr id="0" name=""/>
        <dsp:cNvSpPr/>
      </dsp:nvSpPr>
      <dsp:spPr>
        <a:xfrm>
          <a:off x="429815" y="169518"/>
          <a:ext cx="6017418" cy="4723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7444" tIns="0" rIns="227444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Технология педагогической поддержки О. С. </a:t>
          </a:r>
          <a:r>
            <a:rPr lang="ru-RU" sz="1600" kern="1200" dirty="0" err="1" smtClean="0"/>
            <a:t>Пгзмана</a:t>
          </a:r>
          <a:r>
            <a:rPr lang="ru-RU" sz="1600" kern="1200" dirty="0" smtClean="0"/>
            <a:t> </a:t>
          </a:r>
          <a:endParaRPr lang="ru-RU" sz="1600" kern="1200" dirty="0"/>
        </a:p>
      </dsp:txBody>
      <dsp:txXfrm>
        <a:off x="452872" y="192575"/>
        <a:ext cx="5971304" cy="426206"/>
      </dsp:txXfrm>
    </dsp:sp>
    <dsp:sp modelId="{DD589C3C-62B9-4663-8EB1-6ABB62588342}">
      <dsp:nvSpPr>
        <dsp:cNvPr id="0" name=""/>
        <dsp:cNvSpPr/>
      </dsp:nvSpPr>
      <dsp:spPr>
        <a:xfrm>
          <a:off x="0" y="1131438"/>
          <a:ext cx="8596312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282453-B477-4EC5-BDD5-5017EE7FD7A9}">
      <dsp:nvSpPr>
        <dsp:cNvPr id="0" name=""/>
        <dsp:cNvSpPr/>
      </dsp:nvSpPr>
      <dsp:spPr>
        <a:xfrm>
          <a:off x="429815" y="895278"/>
          <a:ext cx="6017418" cy="4723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7444" tIns="0" rIns="227444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Технология индивидуального обучения Ю.А. Макарова</a:t>
          </a:r>
          <a:endParaRPr lang="ru-RU" sz="1600" kern="1200" dirty="0"/>
        </a:p>
      </dsp:txBody>
      <dsp:txXfrm>
        <a:off x="452872" y="918335"/>
        <a:ext cx="5971304" cy="426206"/>
      </dsp:txXfrm>
    </dsp:sp>
    <dsp:sp modelId="{FC2D9273-E97E-4E3C-B47C-470FA415D694}">
      <dsp:nvSpPr>
        <dsp:cNvPr id="0" name=""/>
        <dsp:cNvSpPr/>
      </dsp:nvSpPr>
      <dsp:spPr>
        <a:xfrm>
          <a:off x="0" y="1857198"/>
          <a:ext cx="8596312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0C7CFE-E5AE-457C-8A6B-15895AE53C7F}">
      <dsp:nvSpPr>
        <dsp:cNvPr id="0" name=""/>
        <dsp:cNvSpPr/>
      </dsp:nvSpPr>
      <dsp:spPr>
        <a:xfrm>
          <a:off x="429815" y="1621038"/>
          <a:ext cx="6017418" cy="4723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7444" tIns="0" rIns="227444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«Метод проектов» </a:t>
          </a:r>
          <a:endParaRPr lang="ru-RU" sz="1600" kern="1200" dirty="0"/>
        </a:p>
      </dsp:txBody>
      <dsp:txXfrm>
        <a:off x="452872" y="1644095"/>
        <a:ext cx="5971304" cy="426206"/>
      </dsp:txXfrm>
    </dsp:sp>
    <dsp:sp modelId="{71DA658D-FD99-459E-A853-03513D8593C4}">
      <dsp:nvSpPr>
        <dsp:cNvPr id="0" name=""/>
        <dsp:cNvSpPr/>
      </dsp:nvSpPr>
      <dsp:spPr>
        <a:xfrm>
          <a:off x="0" y="2582958"/>
          <a:ext cx="8596312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6D6F57-3259-4126-A9C1-91DA89233524}">
      <dsp:nvSpPr>
        <dsp:cNvPr id="0" name=""/>
        <dsp:cNvSpPr/>
      </dsp:nvSpPr>
      <dsp:spPr>
        <a:xfrm>
          <a:off x="429815" y="2346798"/>
          <a:ext cx="6017418" cy="4723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7444" tIns="0" rIns="227444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План Трампа (широко применяемый в США) </a:t>
          </a:r>
          <a:endParaRPr lang="ru-RU" sz="1600" kern="1200" dirty="0"/>
        </a:p>
      </dsp:txBody>
      <dsp:txXfrm>
        <a:off x="452872" y="2369855"/>
        <a:ext cx="5971304" cy="426206"/>
      </dsp:txXfrm>
    </dsp:sp>
    <dsp:sp modelId="{7F722011-F4AA-42EE-90BA-2E286A3E6BD8}">
      <dsp:nvSpPr>
        <dsp:cNvPr id="0" name=""/>
        <dsp:cNvSpPr/>
      </dsp:nvSpPr>
      <dsp:spPr>
        <a:xfrm>
          <a:off x="0" y="3308718"/>
          <a:ext cx="8596312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B79DFB-B965-465A-AD81-7126494E57FE}">
      <dsp:nvSpPr>
        <dsp:cNvPr id="0" name=""/>
        <dsp:cNvSpPr/>
      </dsp:nvSpPr>
      <dsp:spPr>
        <a:xfrm>
          <a:off x="429815" y="3072558"/>
          <a:ext cx="6017418" cy="4723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7444" tIns="0" rIns="227444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Система бригадно-</a:t>
          </a:r>
          <a:r>
            <a:rPr lang="ru-RU" sz="1600" kern="1200" dirty="0" err="1" smtClean="0"/>
            <a:t>индивидуалъного</a:t>
          </a:r>
          <a:r>
            <a:rPr lang="ru-RU" sz="1600" kern="1200" dirty="0" smtClean="0"/>
            <a:t> обучения разработана в 80-е гг. в университете Д. </a:t>
          </a:r>
          <a:r>
            <a:rPr lang="ru-RU" sz="1600" kern="1200" dirty="0" err="1" smtClean="0"/>
            <a:t>Гопкинса</a:t>
          </a:r>
          <a:r>
            <a:rPr lang="ru-RU" sz="1600" kern="1200" dirty="0" smtClean="0"/>
            <a:t> (США) </a:t>
          </a:r>
          <a:endParaRPr lang="ru-RU" sz="1600" kern="1200" dirty="0"/>
        </a:p>
      </dsp:txBody>
      <dsp:txXfrm>
        <a:off x="452872" y="3095615"/>
        <a:ext cx="5971304" cy="4262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39DF78-A9F2-4A65-B14E-5C88D1BBA66F}">
      <dsp:nvSpPr>
        <dsp:cNvPr id="0" name=""/>
        <dsp:cNvSpPr/>
      </dsp:nvSpPr>
      <dsp:spPr>
        <a:xfrm>
          <a:off x="2645838" y="2126249"/>
          <a:ext cx="3495191" cy="133633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Индивидуальный подход</a:t>
          </a:r>
          <a:endParaRPr lang="ru-RU" sz="2800" kern="1200" dirty="0"/>
        </a:p>
      </dsp:txBody>
      <dsp:txXfrm>
        <a:off x="2711072" y="2191483"/>
        <a:ext cx="3364723" cy="1205862"/>
      </dsp:txXfrm>
    </dsp:sp>
    <dsp:sp modelId="{0F01B271-DF7E-4890-8804-303BD3C72FED}">
      <dsp:nvSpPr>
        <dsp:cNvPr id="0" name=""/>
        <dsp:cNvSpPr/>
      </dsp:nvSpPr>
      <dsp:spPr>
        <a:xfrm rot="15404634">
          <a:off x="3772529" y="1759254"/>
          <a:ext cx="75408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54081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E07E3B-16AB-4103-8226-B2ECC6A06F54}">
      <dsp:nvSpPr>
        <dsp:cNvPr id="0" name=""/>
        <dsp:cNvSpPr/>
      </dsp:nvSpPr>
      <dsp:spPr>
        <a:xfrm>
          <a:off x="2435329" y="141074"/>
          <a:ext cx="2960812" cy="125118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Принцип педагогики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Учитель учитывает личностные особенности ученика</a:t>
          </a:r>
          <a:endParaRPr lang="ru-RU" sz="1600" kern="1200" dirty="0"/>
        </a:p>
      </dsp:txBody>
      <dsp:txXfrm>
        <a:off x="2496407" y="202152"/>
        <a:ext cx="2838656" cy="1129029"/>
      </dsp:txXfrm>
    </dsp:sp>
    <dsp:sp modelId="{0FEB8FBE-DDD7-4F72-8B6E-A91A2468A436}">
      <dsp:nvSpPr>
        <dsp:cNvPr id="0" name=""/>
        <dsp:cNvSpPr/>
      </dsp:nvSpPr>
      <dsp:spPr>
        <a:xfrm rot="21216408">
          <a:off x="6140324" y="2585966"/>
          <a:ext cx="22691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6914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A69390-6580-4DBA-8BD5-D1A4051137B0}">
      <dsp:nvSpPr>
        <dsp:cNvPr id="0" name=""/>
        <dsp:cNvSpPr/>
      </dsp:nvSpPr>
      <dsp:spPr>
        <a:xfrm>
          <a:off x="6366532" y="1533584"/>
          <a:ext cx="2105051" cy="184363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Ориентация на индивидуальные особенности ребенка в общении с ним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/>
        </a:p>
      </dsp:txBody>
      <dsp:txXfrm>
        <a:off x="6456531" y="1623583"/>
        <a:ext cx="1925053" cy="1663633"/>
      </dsp:txXfrm>
    </dsp:sp>
    <dsp:sp modelId="{E7895C9E-F69E-4ED8-941C-D460487DD71A}">
      <dsp:nvSpPr>
        <dsp:cNvPr id="0" name=""/>
        <dsp:cNvSpPr/>
      </dsp:nvSpPr>
      <dsp:spPr>
        <a:xfrm rot="5473539">
          <a:off x="3982419" y="3850901"/>
          <a:ext cx="77682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76821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47EAF2-87C2-4D2A-937D-319788FD3AE6}">
      <dsp:nvSpPr>
        <dsp:cNvPr id="0" name=""/>
        <dsp:cNvSpPr/>
      </dsp:nvSpPr>
      <dsp:spPr>
        <a:xfrm>
          <a:off x="2715040" y="4239223"/>
          <a:ext cx="3278480" cy="77044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Учет индивидуальных особенностей ребенка в процессе обучения</a:t>
          </a:r>
          <a:endParaRPr lang="ru-RU" sz="1400" kern="1200" dirty="0"/>
        </a:p>
      </dsp:txBody>
      <dsp:txXfrm>
        <a:off x="2752650" y="4276833"/>
        <a:ext cx="3203260" cy="695221"/>
      </dsp:txXfrm>
    </dsp:sp>
    <dsp:sp modelId="{F830AB33-427D-4303-9646-D40E5EF60597}">
      <dsp:nvSpPr>
        <dsp:cNvPr id="0" name=""/>
        <dsp:cNvSpPr/>
      </dsp:nvSpPr>
      <dsp:spPr>
        <a:xfrm rot="10813013">
          <a:off x="2217602" y="2786988"/>
          <a:ext cx="42823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28236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589202-8718-487C-B602-6E020AFDB418}">
      <dsp:nvSpPr>
        <dsp:cNvPr id="0" name=""/>
        <dsp:cNvSpPr/>
      </dsp:nvSpPr>
      <dsp:spPr>
        <a:xfrm>
          <a:off x="0" y="1921005"/>
          <a:ext cx="2217604" cy="172195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Создание психолого-педагогических условий для каждого ребенка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>
        <a:off x="84059" y="2005064"/>
        <a:ext cx="2049486" cy="155383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96F350-EFDA-4F8F-842B-0E804DB43952}">
      <dsp:nvSpPr>
        <dsp:cNvPr id="0" name=""/>
        <dsp:cNvSpPr/>
      </dsp:nvSpPr>
      <dsp:spPr>
        <a:xfrm>
          <a:off x="91287" y="2018618"/>
          <a:ext cx="3505723" cy="17528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Индивидуализация обучения</a:t>
          </a:r>
          <a:endParaRPr lang="ru-RU" sz="2000" kern="1200" dirty="0"/>
        </a:p>
      </dsp:txBody>
      <dsp:txXfrm>
        <a:off x="142627" y="2069958"/>
        <a:ext cx="3403043" cy="1650181"/>
      </dsp:txXfrm>
    </dsp:sp>
    <dsp:sp modelId="{719B2052-CB17-4D7F-B225-F5C3F1DF1233}">
      <dsp:nvSpPr>
        <dsp:cNvPr id="0" name=""/>
        <dsp:cNvSpPr/>
      </dsp:nvSpPr>
      <dsp:spPr>
        <a:xfrm rot="18289469">
          <a:off x="3070370" y="1859907"/>
          <a:ext cx="2455570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2455570" y="27246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4236766" y="1825764"/>
        <a:ext cx="122778" cy="122778"/>
      </dsp:txXfrm>
    </dsp:sp>
    <dsp:sp modelId="{5052B06E-D6FF-45E0-944E-5ACCDD9CA64A}">
      <dsp:nvSpPr>
        <dsp:cNvPr id="0" name=""/>
        <dsp:cNvSpPr/>
      </dsp:nvSpPr>
      <dsp:spPr>
        <a:xfrm>
          <a:off x="4999300" y="2827"/>
          <a:ext cx="3505723" cy="17528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Углубленная диагностика личности ребенка и разработка индивидуальной программы его обучения и развития</a:t>
          </a:r>
          <a:endParaRPr lang="ru-RU" sz="2000" kern="1200" dirty="0"/>
        </a:p>
      </dsp:txBody>
      <dsp:txXfrm>
        <a:off x="5050640" y="54167"/>
        <a:ext cx="3403043" cy="1650181"/>
      </dsp:txXfrm>
    </dsp:sp>
    <dsp:sp modelId="{7062B85A-6AB1-4A9D-8F59-44DF70E5B437}">
      <dsp:nvSpPr>
        <dsp:cNvPr id="0" name=""/>
        <dsp:cNvSpPr/>
      </dsp:nvSpPr>
      <dsp:spPr>
        <a:xfrm>
          <a:off x="3597011" y="2867802"/>
          <a:ext cx="1402289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402289" y="27246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263098" y="2859991"/>
        <a:ext cx="70114" cy="70114"/>
      </dsp:txXfrm>
    </dsp:sp>
    <dsp:sp modelId="{C47CB394-A50A-43B5-A25C-9200D9DA1F4A}">
      <dsp:nvSpPr>
        <dsp:cNvPr id="0" name=""/>
        <dsp:cNvSpPr/>
      </dsp:nvSpPr>
      <dsp:spPr>
        <a:xfrm>
          <a:off x="4999300" y="2018618"/>
          <a:ext cx="3505723" cy="17528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Возможность выбора ребенком содержания и  методов обучения</a:t>
          </a:r>
          <a:endParaRPr lang="ru-RU" sz="2000" kern="1200" dirty="0"/>
        </a:p>
      </dsp:txBody>
      <dsp:txXfrm>
        <a:off x="5050640" y="2069958"/>
        <a:ext cx="3403043" cy="1650181"/>
      </dsp:txXfrm>
    </dsp:sp>
    <dsp:sp modelId="{7637E59B-6049-471B-952D-81C26466A2E1}">
      <dsp:nvSpPr>
        <dsp:cNvPr id="0" name=""/>
        <dsp:cNvSpPr/>
      </dsp:nvSpPr>
      <dsp:spPr>
        <a:xfrm rot="3310531">
          <a:off x="3070370" y="3875698"/>
          <a:ext cx="2455570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2455570" y="27246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4236766" y="3841555"/>
        <a:ext cx="122778" cy="122778"/>
      </dsp:txXfrm>
    </dsp:sp>
    <dsp:sp modelId="{14DB63C5-33E0-43B8-A1DD-344449FF38F5}">
      <dsp:nvSpPr>
        <dsp:cNvPr id="0" name=""/>
        <dsp:cNvSpPr/>
      </dsp:nvSpPr>
      <dsp:spPr>
        <a:xfrm>
          <a:off x="4999300" y="4034409"/>
          <a:ext cx="3505723" cy="17528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Совместная деятельность педагога и ребенка  по поддержке и развитию индивидуальности</a:t>
          </a:r>
          <a:endParaRPr lang="ru-RU" sz="2000" kern="1200" dirty="0"/>
        </a:p>
      </dsp:txBody>
      <dsp:txXfrm>
        <a:off x="5050640" y="4085749"/>
        <a:ext cx="3403043" cy="165018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5794E2-4969-4AAF-B24F-7341F221DE2E}">
      <dsp:nvSpPr>
        <dsp:cNvPr id="0" name=""/>
        <dsp:cNvSpPr/>
      </dsp:nvSpPr>
      <dsp:spPr>
        <a:xfrm>
          <a:off x="0" y="194592"/>
          <a:ext cx="2686347" cy="161180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Проектный метод</a:t>
          </a:r>
          <a:endParaRPr lang="ru-RU" sz="1600" kern="1200" dirty="0"/>
        </a:p>
      </dsp:txBody>
      <dsp:txXfrm>
        <a:off x="0" y="194592"/>
        <a:ext cx="2686347" cy="1611808"/>
      </dsp:txXfrm>
    </dsp:sp>
    <dsp:sp modelId="{FB5948AF-8933-427D-AF50-6455F166053C}">
      <dsp:nvSpPr>
        <dsp:cNvPr id="0" name=""/>
        <dsp:cNvSpPr/>
      </dsp:nvSpPr>
      <dsp:spPr>
        <a:xfrm>
          <a:off x="2954982" y="194592"/>
          <a:ext cx="2686347" cy="161180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Технология продуктивного образования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>
        <a:off x="2954982" y="194592"/>
        <a:ext cx="2686347" cy="1611808"/>
      </dsp:txXfrm>
    </dsp:sp>
    <dsp:sp modelId="{9F1A559F-E018-4CD3-BA4B-1FB679BC1C2C}">
      <dsp:nvSpPr>
        <dsp:cNvPr id="0" name=""/>
        <dsp:cNvSpPr/>
      </dsp:nvSpPr>
      <dsp:spPr>
        <a:xfrm>
          <a:off x="5909964" y="194592"/>
          <a:ext cx="2686347" cy="161180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Технология индивидуализированного обучения И.Э. Унт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>
        <a:off x="5909964" y="194592"/>
        <a:ext cx="2686347" cy="1611808"/>
      </dsp:txXfrm>
    </dsp:sp>
    <dsp:sp modelId="{DF6EB66B-F601-4116-9D0A-476919FEABB0}">
      <dsp:nvSpPr>
        <dsp:cNvPr id="0" name=""/>
        <dsp:cNvSpPr/>
      </dsp:nvSpPr>
      <dsp:spPr>
        <a:xfrm>
          <a:off x="1477491" y="2075035"/>
          <a:ext cx="2686347" cy="161180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Адаптивная система обучения А.С. </a:t>
          </a:r>
          <a:r>
            <a:rPr lang="ru-RU" sz="1600" kern="1200" dirty="0" err="1" smtClean="0"/>
            <a:t>Границкой</a:t>
          </a:r>
          <a:endParaRPr lang="ru-RU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>
        <a:off x="1477491" y="2075035"/>
        <a:ext cx="2686347" cy="1611808"/>
      </dsp:txXfrm>
    </dsp:sp>
    <dsp:sp modelId="{D09B9A4C-0EB5-49D7-B861-34ED6D1F1601}">
      <dsp:nvSpPr>
        <dsp:cNvPr id="0" name=""/>
        <dsp:cNvSpPr/>
      </dsp:nvSpPr>
      <dsp:spPr>
        <a:xfrm>
          <a:off x="4432473" y="2075035"/>
          <a:ext cx="2686347" cy="161180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Обучение на основе индивидуально-ориентированного учебного плана </a:t>
          </a:r>
          <a:r>
            <a:rPr lang="ru-RU" sz="1600" kern="1200" dirty="0" err="1" smtClean="0"/>
            <a:t>В.Д.Шадрикова</a:t>
          </a:r>
          <a:endParaRPr lang="ru-RU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>
        <a:off x="4432473" y="2075035"/>
        <a:ext cx="2686347" cy="161180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8A0D94-EE41-4B77-89E0-2BE2155A71E4}">
      <dsp:nvSpPr>
        <dsp:cNvPr id="0" name=""/>
        <dsp:cNvSpPr/>
      </dsp:nvSpPr>
      <dsp:spPr>
        <a:xfrm>
          <a:off x="-6285229" y="-962167"/>
          <a:ext cx="7486934" cy="7486934"/>
        </a:xfrm>
        <a:prstGeom prst="blockArc">
          <a:avLst>
            <a:gd name="adj1" fmla="val 18900000"/>
            <a:gd name="adj2" fmla="val 2700000"/>
            <a:gd name="adj3" fmla="val 289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2AD299-0AA3-4937-9C13-C08998182D8C}">
      <dsp:nvSpPr>
        <dsp:cNvPr id="0" name=""/>
        <dsp:cNvSpPr/>
      </dsp:nvSpPr>
      <dsp:spPr>
        <a:xfrm>
          <a:off x="390216" y="252875"/>
          <a:ext cx="9949522" cy="50552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1264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Уровень и характер применения: по области применения — все уровни, по характеру — </a:t>
          </a:r>
          <a:r>
            <a:rPr lang="ru-RU" sz="1500" kern="1200" dirty="0" err="1" smtClean="0"/>
            <a:t>микротехнология</a:t>
          </a:r>
          <a:r>
            <a:rPr lang="ru-RU" sz="1500" kern="1200" dirty="0" smtClean="0"/>
            <a:t>, проникающая</a:t>
          </a:r>
        </a:p>
      </dsp:txBody>
      <dsp:txXfrm>
        <a:off x="390216" y="252875"/>
        <a:ext cx="9949522" cy="505529"/>
      </dsp:txXfrm>
    </dsp:sp>
    <dsp:sp modelId="{114644C6-8B98-4799-9DA6-7A6BB4C1EB37}">
      <dsp:nvSpPr>
        <dsp:cNvPr id="0" name=""/>
        <dsp:cNvSpPr/>
      </dsp:nvSpPr>
      <dsp:spPr>
        <a:xfrm>
          <a:off x="74260" y="189684"/>
          <a:ext cx="631911" cy="63191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l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F8531AA2-4CD6-4490-93A5-0C8A728271FB}">
      <dsp:nvSpPr>
        <dsp:cNvPr id="0" name=""/>
        <dsp:cNvSpPr/>
      </dsp:nvSpPr>
      <dsp:spPr>
        <a:xfrm>
          <a:off x="848018" y="1011614"/>
          <a:ext cx="9491720" cy="50552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1264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Философская основа: гуманистическая, </a:t>
          </a:r>
          <a:r>
            <a:rPr lang="ru-RU" sz="1500" kern="1200" dirty="0" err="1" smtClean="0"/>
            <a:t>антропологистская</a:t>
          </a:r>
          <a:r>
            <a:rPr lang="ru-RU" sz="1500" kern="1200" dirty="0" smtClean="0"/>
            <a:t>, </a:t>
          </a:r>
          <a:r>
            <a:rPr lang="ru-RU" sz="1500" kern="1200" dirty="0" err="1" smtClean="0"/>
            <a:t>природосообразная</a:t>
          </a:r>
          <a:endParaRPr lang="ru-RU" sz="1500" kern="1200" dirty="0"/>
        </a:p>
      </dsp:txBody>
      <dsp:txXfrm>
        <a:off x="848018" y="1011614"/>
        <a:ext cx="9491720" cy="505529"/>
      </dsp:txXfrm>
    </dsp:sp>
    <dsp:sp modelId="{622ECBD6-B4E8-44DC-A3ED-47D2DCB297C6}">
      <dsp:nvSpPr>
        <dsp:cNvPr id="0" name=""/>
        <dsp:cNvSpPr/>
      </dsp:nvSpPr>
      <dsp:spPr>
        <a:xfrm>
          <a:off x="532062" y="948423"/>
          <a:ext cx="631911" cy="63191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l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AAD9C605-78D6-48B8-9B04-F3120ECD945C}">
      <dsp:nvSpPr>
        <dsp:cNvPr id="0" name=""/>
        <dsp:cNvSpPr/>
      </dsp:nvSpPr>
      <dsp:spPr>
        <a:xfrm>
          <a:off x="1098891" y="1769796"/>
          <a:ext cx="9240847" cy="50552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1264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Методологический подход: индивидуальный, личностно ориентированный, задачный, </a:t>
          </a:r>
          <a:r>
            <a:rPr lang="ru-RU" sz="1500" kern="1200" dirty="0" err="1" smtClean="0"/>
            <a:t>деятельностный</a:t>
          </a:r>
          <a:endParaRPr lang="ru-RU" sz="1500" kern="1200" dirty="0"/>
        </a:p>
      </dsp:txBody>
      <dsp:txXfrm>
        <a:off x="1098891" y="1769796"/>
        <a:ext cx="9240847" cy="505529"/>
      </dsp:txXfrm>
    </dsp:sp>
    <dsp:sp modelId="{91D92670-35CC-4C5D-947B-F1DBAE108EA4}">
      <dsp:nvSpPr>
        <dsp:cNvPr id="0" name=""/>
        <dsp:cNvSpPr/>
      </dsp:nvSpPr>
      <dsp:spPr>
        <a:xfrm>
          <a:off x="782935" y="1706605"/>
          <a:ext cx="631911" cy="63191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l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31E89328-7430-485A-8D12-3C32421DE638}">
      <dsp:nvSpPr>
        <dsp:cNvPr id="0" name=""/>
        <dsp:cNvSpPr/>
      </dsp:nvSpPr>
      <dsp:spPr>
        <a:xfrm>
          <a:off x="1178993" y="2528535"/>
          <a:ext cx="9160746" cy="50552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1264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Вид социально-педагогической деятельности: поддержки (сопровождения)</a:t>
          </a:r>
          <a:endParaRPr lang="ru-RU" sz="1500" kern="1200" dirty="0"/>
        </a:p>
      </dsp:txBody>
      <dsp:txXfrm>
        <a:off x="1178993" y="2528535"/>
        <a:ext cx="9160746" cy="505529"/>
      </dsp:txXfrm>
    </dsp:sp>
    <dsp:sp modelId="{AC4964A5-4EF4-4F33-970A-2928335728BD}">
      <dsp:nvSpPr>
        <dsp:cNvPr id="0" name=""/>
        <dsp:cNvSpPr/>
      </dsp:nvSpPr>
      <dsp:spPr>
        <a:xfrm>
          <a:off x="863037" y="2465344"/>
          <a:ext cx="631911" cy="63191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l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5F8A1D7B-D06F-415B-9EA6-1DF8433EF3AF}">
      <dsp:nvSpPr>
        <dsp:cNvPr id="0" name=""/>
        <dsp:cNvSpPr/>
      </dsp:nvSpPr>
      <dsp:spPr>
        <a:xfrm>
          <a:off x="1098891" y="3287274"/>
          <a:ext cx="9240847" cy="50552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1264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Ведущие факторы развития: комплексные: </a:t>
          </a:r>
          <a:r>
            <a:rPr lang="ru-RU" sz="1500" kern="1200" dirty="0" err="1" smtClean="0"/>
            <a:t>био</a:t>
          </a:r>
          <a:r>
            <a:rPr lang="ru-RU" sz="1500" kern="1200" dirty="0" smtClean="0"/>
            <a:t>-, </a:t>
          </a:r>
          <a:r>
            <a:rPr lang="ru-RU" sz="1500" kern="1200" dirty="0" err="1" smtClean="0"/>
            <a:t>социо</a:t>
          </a:r>
          <a:r>
            <a:rPr lang="ru-RU" sz="1500" kern="1200" dirty="0" smtClean="0"/>
            <a:t>- и психогенные</a:t>
          </a:r>
          <a:endParaRPr lang="ru-RU" sz="1500" kern="1200" dirty="0"/>
        </a:p>
      </dsp:txBody>
      <dsp:txXfrm>
        <a:off x="1098891" y="3287274"/>
        <a:ext cx="9240847" cy="505529"/>
      </dsp:txXfrm>
    </dsp:sp>
    <dsp:sp modelId="{B847A247-0BEB-4BBB-9974-A3A6C7ADAB26}">
      <dsp:nvSpPr>
        <dsp:cNvPr id="0" name=""/>
        <dsp:cNvSpPr/>
      </dsp:nvSpPr>
      <dsp:spPr>
        <a:xfrm>
          <a:off x="782935" y="3224082"/>
          <a:ext cx="631911" cy="63191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l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402A5930-5D30-40D4-904B-01D7F1799CCC}">
      <dsp:nvSpPr>
        <dsp:cNvPr id="0" name=""/>
        <dsp:cNvSpPr/>
      </dsp:nvSpPr>
      <dsp:spPr>
        <a:xfrm>
          <a:off x="848018" y="4045456"/>
          <a:ext cx="9491720" cy="50552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1264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Тип управления учебно-воспитательным процессом: система «репетитор»</a:t>
          </a:r>
          <a:endParaRPr lang="ru-RU" sz="1500" kern="1200" dirty="0"/>
        </a:p>
      </dsp:txBody>
      <dsp:txXfrm>
        <a:off x="848018" y="4045456"/>
        <a:ext cx="9491720" cy="505529"/>
      </dsp:txXfrm>
    </dsp:sp>
    <dsp:sp modelId="{4D76CC09-678F-4689-AF6B-35BE188BBB86}">
      <dsp:nvSpPr>
        <dsp:cNvPr id="0" name=""/>
        <dsp:cNvSpPr/>
      </dsp:nvSpPr>
      <dsp:spPr>
        <a:xfrm>
          <a:off x="532062" y="3982265"/>
          <a:ext cx="631911" cy="63191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l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91B97F8F-9E1F-4561-89C0-1F041B650491}">
      <dsp:nvSpPr>
        <dsp:cNvPr id="0" name=""/>
        <dsp:cNvSpPr/>
      </dsp:nvSpPr>
      <dsp:spPr>
        <a:xfrm>
          <a:off x="390216" y="4804195"/>
          <a:ext cx="9949522" cy="50552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1264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smtClean="0"/>
            <a:t>Характер содержания: обучающий, светский, гуманитарный, общеобразовательный, личностно ориентированный + дидактоцентрический</a:t>
          </a:r>
          <a:endParaRPr lang="ru-RU" sz="1500" kern="1200"/>
        </a:p>
      </dsp:txBody>
      <dsp:txXfrm>
        <a:off x="390216" y="4804195"/>
        <a:ext cx="9949522" cy="505529"/>
      </dsp:txXfrm>
    </dsp:sp>
    <dsp:sp modelId="{FC03284F-F329-4D24-B4B0-7EA9FDD4F263}">
      <dsp:nvSpPr>
        <dsp:cNvPr id="0" name=""/>
        <dsp:cNvSpPr/>
      </dsp:nvSpPr>
      <dsp:spPr>
        <a:xfrm>
          <a:off x="74260" y="4741003"/>
          <a:ext cx="631911" cy="63191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l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9377A2-ECE5-49A8-984C-75595E8DF6B6}">
      <dsp:nvSpPr>
        <dsp:cNvPr id="0" name=""/>
        <dsp:cNvSpPr/>
      </dsp:nvSpPr>
      <dsp:spPr>
        <a:xfrm rot="16200000">
          <a:off x="1178718" y="-1178718"/>
          <a:ext cx="1940718" cy="4298156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относительная свобода действий при её выполнении</a:t>
          </a:r>
          <a:endParaRPr lang="ru-RU" sz="1800" kern="1200" dirty="0"/>
        </a:p>
      </dsp:txBody>
      <dsp:txXfrm rot="5400000">
        <a:off x="-1" y="1"/>
        <a:ext cx="4298156" cy="1455538"/>
      </dsp:txXfrm>
    </dsp:sp>
    <dsp:sp modelId="{BC16B45A-EE0D-4483-93BD-905572E3A0F3}">
      <dsp:nvSpPr>
        <dsp:cNvPr id="0" name=""/>
        <dsp:cNvSpPr/>
      </dsp:nvSpPr>
      <dsp:spPr>
        <a:xfrm>
          <a:off x="4298156" y="0"/>
          <a:ext cx="4298156" cy="1940718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внешние факторы (похвала, значимость и др.)</a:t>
          </a:r>
          <a:endParaRPr lang="ru-RU" sz="1800" kern="1200" dirty="0"/>
        </a:p>
      </dsp:txBody>
      <dsp:txXfrm>
        <a:off x="4298156" y="0"/>
        <a:ext cx="4298156" cy="1455538"/>
      </dsp:txXfrm>
    </dsp:sp>
    <dsp:sp modelId="{D4B95134-9AAE-48AC-847A-F4ACA0A92BF7}">
      <dsp:nvSpPr>
        <dsp:cNvPr id="0" name=""/>
        <dsp:cNvSpPr/>
      </dsp:nvSpPr>
      <dsp:spPr>
        <a:xfrm rot="10800000">
          <a:off x="0" y="1940718"/>
          <a:ext cx="4298156" cy="1940718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чувство ответственности</a:t>
          </a:r>
          <a:endParaRPr lang="ru-RU" sz="1800" kern="1200"/>
        </a:p>
      </dsp:txBody>
      <dsp:txXfrm rot="10800000">
        <a:off x="0" y="2425898"/>
        <a:ext cx="4298156" cy="1455538"/>
      </dsp:txXfrm>
    </dsp:sp>
    <dsp:sp modelId="{4083252E-919B-44CB-92CB-CAF2ABE71321}">
      <dsp:nvSpPr>
        <dsp:cNvPr id="0" name=""/>
        <dsp:cNvSpPr/>
      </dsp:nvSpPr>
      <dsp:spPr>
        <a:xfrm rot="5400000">
          <a:off x="5476874" y="761999"/>
          <a:ext cx="1940718" cy="4298156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удовлетворение от самопознания, самоутверждения</a:t>
          </a:r>
          <a:endParaRPr lang="ru-RU" sz="1800" kern="1200"/>
        </a:p>
      </dsp:txBody>
      <dsp:txXfrm rot="-5400000">
        <a:off x="4298155" y="2425898"/>
        <a:ext cx="4298156" cy="1455538"/>
      </dsp:txXfrm>
    </dsp:sp>
    <dsp:sp modelId="{AC339333-DCFB-46FE-9709-730004F09067}">
      <dsp:nvSpPr>
        <dsp:cNvPr id="0" name=""/>
        <dsp:cNvSpPr/>
      </dsp:nvSpPr>
      <dsp:spPr>
        <a:xfrm>
          <a:off x="3008709" y="1455538"/>
          <a:ext cx="2578893" cy="970359"/>
        </a:xfrm>
        <a:prstGeom prst="round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Мотивация самостоятельной деятельность</a:t>
          </a:r>
          <a:endParaRPr lang="ru-RU" sz="1800" kern="1200" dirty="0"/>
        </a:p>
      </dsp:txBody>
      <dsp:txXfrm>
        <a:off x="3056078" y="1502907"/>
        <a:ext cx="2484155" cy="87562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19E98A-F0BC-4373-8008-D72C91D1F10B}">
      <dsp:nvSpPr>
        <dsp:cNvPr id="0" name=""/>
        <dsp:cNvSpPr/>
      </dsp:nvSpPr>
      <dsp:spPr>
        <a:xfrm>
          <a:off x="1608300" y="436897"/>
          <a:ext cx="2139170" cy="13904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 По форме заданий </a:t>
          </a:r>
          <a:endParaRPr lang="ru-RU" sz="1600" kern="1200" dirty="0"/>
        </a:p>
      </dsp:txBody>
      <dsp:txXfrm>
        <a:off x="1676177" y="504774"/>
        <a:ext cx="2003416" cy="1254706"/>
      </dsp:txXfrm>
    </dsp:sp>
    <dsp:sp modelId="{BA50F527-CD63-401D-9C73-1B1064614938}">
      <dsp:nvSpPr>
        <dsp:cNvPr id="0" name=""/>
        <dsp:cNvSpPr/>
      </dsp:nvSpPr>
      <dsp:spPr>
        <a:xfrm>
          <a:off x="822148" y="1132127"/>
          <a:ext cx="3711474" cy="3711474"/>
        </a:xfrm>
        <a:custGeom>
          <a:avLst/>
          <a:gdLst/>
          <a:ahLst/>
          <a:cxnLst/>
          <a:rect l="0" t="0" r="0" b="0"/>
          <a:pathLst>
            <a:path>
              <a:moveTo>
                <a:pt x="2940887" y="350344"/>
              </a:moveTo>
              <a:arcTo wR="1855737" hR="1855737" stAng="18347139" swAng="3649545"/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D8443F-809A-42FB-8D7B-C9E7EAD98E9C}">
      <dsp:nvSpPr>
        <dsp:cNvPr id="0" name=""/>
        <dsp:cNvSpPr/>
      </dsp:nvSpPr>
      <dsp:spPr>
        <a:xfrm>
          <a:off x="3215416" y="3220503"/>
          <a:ext cx="2139170" cy="13904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По объему и длительности</a:t>
          </a:r>
          <a:endParaRPr lang="ru-RU" sz="1600" kern="1200" dirty="0"/>
        </a:p>
      </dsp:txBody>
      <dsp:txXfrm>
        <a:off x="3283293" y="3288380"/>
        <a:ext cx="2003416" cy="1254706"/>
      </dsp:txXfrm>
    </dsp:sp>
    <dsp:sp modelId="{1F87946B-164A-4916-AC92-97008A62B7F3}">
      <dsp:nvSpPr>
        <dsp:cNvPr id="0" name=""/>
        <dsp:cNvSpPr/>
      </dsp:nvSpPr>
      <dsp:spPr>
        <a:xfrm>
          <a:off x="822148" y="1132127"/>
          <a:ext cx="3711474" cy="3711474"/>
        </a:xfrm>
        <a:custGeom>
          <a:avLst/>
          <a:gdLst/>
          <a:ahLst/>
          <a:cxnLst/>
          <a:rect l="0" t="0" r="0" b="0"/>
          <a:pathLst>
            <a:path>
              <a:moveTo>
                <a:pt x="2739575" y="3487482"/>
              </a:moveTo>
              <a:arcTo wR="1855737" hR="1855737" stAng="3693463" swAng="3413073"/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7AB7AF-DB91-49A7-9297-79BA7D6FD747}">
      <dsp:nvSpPr>
        <dsp:cNvPr id="0" name=""/>
        <dsp:cNvSpPr/>
      </dsp:nvSpPr>
      <dsp:spPr>
        <a:xfrm>
          <a:off x="1185" y="3220503"/>
          <a:ext cx="2139170" cy="13904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По степени самостоятельности  и творчества</a:t>
          </a:r>
          <a:endParaRPr lang="ru-RU" sz="1600" kern="1200" dirty="0"/>
        </a:p>
      </dsp:txBody>
      <dsp:txXfrm>
        <a:off x="69062" y="3288380"/>
        <a:ext cx="2003416" cy="1254706"/>
      </dsp:txXfrm>
    </dsp:sp>
    <dsp:sp modelId="{25B6A9BA-3289-46B5-A413-BAA7C1A9EEA1}">
      <dsp:nvSpPr>
        <dsp:cNvPr id="0" name=""/>
        <dsp:cNvSpPr/>
      </dsp:nvSpPr>
      <dsp:spPr>
        <a:xfrm>
          <a:off x="822148" y="1132127"/>
          <a:ext cx="3711474" cy="3711474"/>
        </a:xfrm>
        <a:custGeom>
          <a:avLst/>
          <a:gdLst/>
          <a:ahLst/>
          <a:cxnLst/>
          <a:rect l="0" t="0" r="0" b="0"/>
          <a:pathLst>
            <a:path>
              <a:moveTo>
                <a:pt x="12340" y="2069396"/>
              </a:moveTo>
              <a:arcTo wR="1855737" hR="1855737" stAng="10403316" swAng="3649545"/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29B746-DE26-4545-B9C2-324EFF9FD0D3}">
      <dsp:nvSpPr>
        <dsp:cNvPr id="0" name=""/>
        <dsp:cNvSpPr/>
      </dsp:nvSpPr>
      <dsp:spPr>
        <a:xfrm>
          <a:off x="3269456" y="2539414"/>
          <a:ext cx="2057400" cy="2057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Учёт факторов и индивидуальных особенностей детей</a:t>
          </a:r>
          <a:endParaRPr lang="ru-RU" sz="1700" kern="1200" dirty="0"/>
        </a:p>
      </dsp:txBody>
      <dsp:txXfrm>
        <a:off x="3369890" y="2639848"/>
        <a:ext cx="1856532" cy="1856532"/>
      </dsp:txXfrm>
    </dsp:sp>
    <dsp:sp modelId="{E0EB20EE-A1B7-424D-A2DF-0E564C960C42}">
      <dsp:nvSpPr>
        <dsp:cNvPr id="0" name=""/>
        <dsp:cNvSpPr/>
      </dsp:nvSpPr>
      <dsp:spPr>
        <a:xfrm rot="16200000">
          <a:off x="3752369" y="1993627"/>
          <a:ext cx="109157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91573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5B9880-40DB-44E8-A305-29DAE85D9331}">
      <dsp:nvSpPr>
        <dsp:cNvPr id="0" name=""/>
        <dsp:cNvSpPr/>
      </dsp:nvSpPr>
      <dsp:spPr>
        <a:xfrm>
          <a:off x="3608926" y="69382"/>
          <a:ext cx="1378458" cy="137845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По темпераменту</a:t>
          </a:r>
          <a:endParaRPr lang="ru-RU" sz="1400" kern="1200" dirty="0"/>
        </a:p>
      </dsp:txBody>
      <dsp:txXfrm>
        <a:off x="3676217" y="136673"/>
        <a:ext cx="1243876" cy="1243876"/>
      </dsp:txXfrm>
    </dsp:sp>
    <dsp:sp modelId="{D341E583-C7F8-4221-A2D6-1FAE65353EBA}">
      <dsp:nvSpPr>
        <dsp:cNvPr id="0" name=""/>
        <dsp:cNvSpPr/>
      </dsp:nvSpPr>
      <dsp:spPr>
        <a:xfrm rot="19285714">
          <a:off x="5260075" y="2556906"/>
          <a:ext cx="61218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12189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3496F2-2181-4184-A691-7BC4A09CCED4}">
      <dsp:nvSpPr>
        <dsp:cNvPr id="0" name=""/>
        <dsp:cNvSpPr/>
      </dsp:nvSpPr>
      <dsp:spPr>
        <a:xfrm>
          <a:off x="5805484" y="1127188"/>
          <a:ext cx="1378458" cy="137845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По каналу преимущественного восприятия информации</a:t>
          </a:r>
          <a:endParaRPr lang="ru-RU" sz="1000" kern="1200" dirty="0"/>
        </a:p>
      </dsp:txBody>
      <dsp:txXfrm>
        <a:off x="5872775" y="1194479"/>
        <a:ext cx="1243876" cy="1243876"/>
      </dsp:txXfrm>
    </dsp:sp>
    <dsp:sp modelId="{A55779AC-3621-4DC6-8964-316B49A566F2}">
      <dsp:nvSpPr>
        <dsp:cNvPr id="0" name=""/>
        <dsp:cNvSpPr/>
      </dsp:nvSpPr>
      <dsp:spPr>
        <a:xfrm rot="771429">
          <a:off x="5313725" y="3919441"/>
          <a:ext cx="104739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47394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51BF15-943C-45CE-84E6-C7A20D5911BC}">
      <dsp:nvSpPr>
        <dsp:cNvPr id="0" name=""/>
        <dsp:cNvSpPr/>
      </dsp:nvSpPr>
      <dsp:spPr>
        <a:xfrm>
          <a:off x="6347989" y="3504058"/>
          <a:ext cx="1378458" cy="137845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По глубине, качеству, уровню освоения информации</a:t>
          </a:r>
          <a:endParaRPr lang="ru-RU" sz="1500" kern="1200" dirty="0"/>
        </a:p>
      </dsp:txBody>
      <dsp:txXfrm>
        <a:off x="6415280" y="3571349"/>
        <a:ext cx="1243876" cy="1243876"/>
      </dsp:txXfrm>
    </dsp:sp>
    <dsp:sp modelId="{412079A2-79A3-4356-8BDD-E265BE90A024}">
      <dsp:nvSpPr>
        <dsp:cNvPr id="0" name=""/>
        <dsp:cNvSpPr/>
      </dsp:nvSpPr>
      <dsp:spPr>
        <a:xfrm rot="3857143">
          <a:off x="4538022" y="5003486"/>
          <a:ext cx="90274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02745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FFE944-6357-4CBD-B1C0-CB98D8BFDCCA}">
      <dsp:nvSpPr>
        <dsp:cNvPr id="0" name=""/>
        <dsp:cNvSpPr/>
      </dsp:nvSpPr>
      <dsp:spPr>
        <a:xfrm>
          <a:off x="4827924" y="5410159"/>
          <a:ext cx="1378458" cy="137845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 По скорости восприятия информации</a:t>
          </a:r>
          <a:endParaRPr lang="ru-RU" sz="1500" kern="1200" dirty="0"/>
        </a:p>
      </dsp:txBody>
      <dsp:txXfrm>
        <a:off x="4895215" y="5477450"/>
        <a:ext cx="1243876" cy="1243876"/>
      </dsp:txXfrm>
    </dsp:sp>
    <dsp:sp modelId="{EB421FCF-55E3-40F7-9E16-5583B7820B58}">
      <dsp:nvSpPr>
        <dsp:cNvPr id="0" name=""/>
        <dsp:cNvSpPr/>
      </dsp:nvSpPr>
      <dsp:spPr>
        <a:xfrm rot="6942857">
          <a:off x="3155544" y="5003486"/>
          <a:ext cx="90274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02745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1C2201-E8A3-4C8E-8D5F-EB785F9E74E7}">
      <dsp:nvSpPr>
        <dsp:cNvPr id="0" name=""/>
        <dsp:cNvSpPr/>
      </dsp:nvSpPr>
      <dsp:spPr>
        <a:xfrm>
          <a:off x="2389929" y="5410159"/>
          <a:ext cx="1378458" cy="137845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По степени внушаемости</a:t>
          </a:r>
          <a:endParaRPr lang="ru-RU" sz="1400" kern="1200" dirty="0"/>
        </a:p>
      </dsp:txBody>
      <dsp:txXfrm>
        <a:off x="2457220" y="5477450"/>
        <a:ext cx="1243876" cy="1243876"/>
      </dsp:txXfrm>
    </dsp:sp>
    <dsp:sp modelId="{01C39EB8-4699-4107-B7EA-617BED1CCBB2}">
      <dsp:nvSpPr>
        <dsp:cNvPr id="0" name=""/>
        <dsp:cNvSpPr/>
      </dsp:nvSpPr>
      <dsp:spPr>
        <a:xfrm rot="10028571">
          <a:off x="2235191" y="3919441"/>
          <a:ext cx="104739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47394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3C013D-62FF-4F52-9EAE-AE17925EDE9D}">
      <dsp:nvSpPr>
        <dsp:cNvPr id="0" name=""/>
        <dsp:cNvSpPr/>
      </dsp:nvSpPr>
      <dsp:spPr>
        <a:xfrm>
          <a:off x="869864" y="3504058"/>
          <a:ext cx="1378458" cy="137845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По предрасположенности к одному из ведущих типов деятельности</a:t>
          </a:r>
          <a:endParaRPr lang="ru-RU" sz="900" kern="1200" dirty="0"/>
        </a:p>
      </dsp:txBody>
      <dsp:txXfrm>
        <a:off x="937155" y="3571349"/>
        <a:ext cx="1243876" cy="1243876"/>
      </dsp:txXfrm>
    </dsp:sp>
    <dsp:sp modelId="{367496CC-CFE0-41D0-A1FB-B5701A4700BB}">
      <dsp:nvSpPr>
        <dsp:cNvPr id="0" name=""/>
        <dsp:cNvSpPr/>
      </dsp:nvSpPr>
      <dsp:spPr>
        <a:xfrm rot="13114286">
          <a:off x="2724046" y="2556906"/>
          <a:ext cx="61218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12189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1246E9-DC7B-436C-9CE5-D6F74650B495}">
      <dsp:nvSpPr>
        <dsp:cNvPr id="0" name=""/>
        <dsp:cNvSpPr/>
      </dsp:nvSpPr>
      <dsp:spPr>
        <a:xfrm>
          <a:off x="1412369" y="1127188"/>
          <a:ext cx="1378458" cy="137845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smtClean="0"/>
            <a:t>По мотивированности к учению, степени желания учиться</a:t>
          </a:r>
          <a:endParaRPr lang="ru-RU" sz="1000" kern="1200"/>
        </a:p>
      </dsp:txBody>
      <dsp:txXfrm>
        <a:off x="1479660" y="1194479"/>
        <a:ext cx="1243876" cy="12438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openxmlformats.org/officeDocument/2006/relationships/image" Target="../media/image8.jp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7" Type="http://schemas.openxmlformats.org/officeDocument/2006/relationships/image" Target="../media/image10.jp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7" Type="http://schemas.openxmlformats.org/officeDocument/2006/relationships/image" Target="../media/image11.jpg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0267" y="1670757"/>
            <a:ext cx="11243733" cy="405271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Технологии индивидуализации образования и педагогического сопровождения проектирования  и реализации обучающимися ИОМ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433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83771"/>
          </a:xfrm>
          <a:ln>
            <a:solidFill>
              <a:schemeClr val="accent2">
                <a:lumMod val="50000"/>
              </a:schemeClr>
            </a:solidFill>
          </a:ln>
        </p:spPr>
        <p:txBody>
          <a:bodyPr/>
          <a:lstStyle/>
          <a:p>
            <a:r>
              <a:rPr lang="ru-RU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Гипотеза И.Э. Унт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683657"/>
            <a:ext cx="8596668" cy="1364343"/>
          </a:xfrm>
        </p:spPr>
        <p:txBody>
          <a:bodyPr>
            <a:normAutofit/>
          </a:bodyPr>
          <a:lstStyle/>
          <a:p>
            <a:r>
              <a:rPr lang="ru-RU" sz="2400" dirty="0"/>
              <a:t>в современных условиях главная форма индивидуализации обучения — самостоятельная работа ученика в школе и </a:t>
            </a:r>
            <a:r>
              <a:rPr lang="ru-RU" sz="2400" dirty="0" smtClean="0"/>
              <a:t>дома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029" y="3309256"/>
            <a:ext cx="3236684" cy="30915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747" y="3684589"/>
            <a:ext cx="2599540" cy="2716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793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5106" y="333829"/>
            <a:ext cx="8596668" cy="1320800"/>
          </a:xfrm>
        </p:spPr>
        <p:txBody>
          <a:bodyPr/>
          <a:lstStyle/>
          <a:p>
            <a:r>
              <a:rPr lang="ru-RU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Гипотеза А.С. </a:t>
            </a:r>
            <a:r>
              <a:rPr lang="ru-RU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Границкой</a:t>
            </a:r>
            <a:endParaRPr lang="ru-RU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436915"/>
            <a:ext cx="8596668" cy="1146628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rgbClr val="002060"/>
                </a:solidFill>
              </a:rPr>
              <a:t>в рамках классно-урочной системы возможна такая организация работы класса, при которой 60-80% времени учитель может выделить для индивидуальной работы с </a:t>
            </a:r>
            <a:r>
              <a:rPr lang="ru-RU" sz="2000" dirty="0" smtClean="0">
                <a:solidFill>
                  <a:srgbClr val="002060"/>
                </a:solidFill>
              </a:rPr>
              <a:t>учениками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171" y="2757715"/>
            <a:ext cx="5718629" cy="371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816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19314"/>
            <a:ext cx="8596668" cy="667657"/>
          </a:xfrm>
        </p:spPr>
        <p:txBody>
          <a:bodyPr/>
          <a:lstStyle/>
          <a:p>
            <a:r>
              <a:rPr lang="ru-RU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Гипотеза В.Д. </a:t>
            </a:r>
            <a:r>
              <a:rPr lang="ru-RU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Шадрикова</a:t>
            </a:r>
            <a:endParaRPr lang="ru-RU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7391" y="986971"/>
            <a:ext cx="8596668" cy="2075543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>развитие способностей эффективно, если давать ребёнку картину усложняющихся задач, мотивировать сам процесс учения, но оставлять ученику возможность работать на том уровне, который для него сегодня возможен, </a:t>
            </a:r>
            <a:r>
              <a:rPr lang="ru-RU" sz="2400" dirty="0" smtClean="0">
                <a:solidFill>
                  <a:srgbClr val="002060"/>
                </a:solidFill>
              </a:rPr>
              <a:t>доступен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258" y="2980592"/>
            <a:ext cx="5469154" cy="3492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305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70857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Особенности организации и методики</a:t>
            </a:r>
            <a:endParaRPr lang="ru-RU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4725501"/>
              </p:ext>
            </p:extLst>
          </p:nvPr>
        </p:nvGraphicFramePr>
        <p:xfrm>
          <a:off x="677863" y="2160588"/>
          <a:ext cx="8596312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90359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606" y="130628"/>
            <a:ext cx="8596668" cy="701869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Виды самостоятельной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работы различаются:</a:t>
            </a:r>
            <a:b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800" dirty="0">
                <a:solidFill>
                  <a:schemeClr val="accent2">
                    <a:lumMod val="50000"/>
                  </a:schemeClr>
                </a:solidFill>
              </a:rPr>
            </a:b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8225662"/>
              </p:ext>
            </p:extLst>
          </p:nvPr>
        </p:nvGraphicFramePr>
        <p:xfrm>
          <a:off x="1894114" y="965199"/>
          <a:ext cx="5355772" cy="553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6529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6569545"/>
              </p:ext>
            </p:extLst>
          </p:nvPr>
        </p:nvGraphicFramePr>
        <p:xfrm>
          <a:off x="677863" y="0"/>
          <a:ext cx="8596312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52946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Общие особенности реализации технологии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1. Оказание каждому ребёнку индивидуальной педагогической помощи.</a:t>
            </a:r>
          </a:p>
          <a:p>
            <a:r>
              <a:rPr lang="ru-RU" dirty="0"/>
              <a:t>2. Преодоление индивидуальных недостатков в знаниях, умениях и навыках, в процессе мышления.</a:t>
            </a:r>
          </a:p>
          <a:p>
            <a:r>
              <a:rPr lang="ru-RU" dirty="0"/>
              <a:t>3. Учёт и преодоление недостатков семейного воспитания, а также неразвитости сферы мотивации, слабости воли.</a:t>
            </a:r>
          </a:p>
          <a:p>
            <a:r>
              <a:rPr lang="ru-RU" dirty="0"/>
              <a:t>4. Оптимизация учебного процесса применительно к способным и одарённым учащимся (творческая деятельность, сочетание классной и внешкольной работы).</a:t>
            </a:r>
          </a:p>
          <a:p>
            <a:r>
              <a:rPr lang="ru-RU" dirty="0"/>
              <a:t>5. Предоставление свободы выбора элементов процесса обучения.</a:t>
            </a:r>
          </a:p>
          <a:p>
            <a:r>
              <a:rPr lang="ru-RU" dirty="0"/>
              <a:t>6. Формирование </a:t>
            </a:r>
            <a:r>
              <a:rPr lang="ru-RU" dirty="0" err="1"/>
              <a:t>общеучебных</a:t>
            </a:r>
            <a:r>
              <a:rPr lang="ru-RU" dirty="0"/>
              <a:t> умений и навыков.</a:t>
            </a:r>
          </a:p>
          <a:p>
            <a:r>
              <a:rPr lang="ru-RU" dirty="0"/>
              <a:t>7. Формирование адекватной самооценки учащихся.</a:t>
            </a:r>
          </a:p>
          <a:p>
            <a:r>
              <a:rPr lang="ru-RU" dirty="0"/>
              <a:t>8. Использование технических средств обучения, включая компьютер.</a:t>
            </a:r>
          </a:p>
          <a:p>
            <a:r>
              <a:rPr lang="ru-RU" dirty="0"/>
              <a:t>9. Поддержка способных и одарённых детей.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8594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Технология И.Э. Унт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4172" y="1378858"/>
            <a:ext cx="5892799" cy="5312228"/>
          </a:xfrm>
        </p:spPr>
        <p:txBody>
          <a:bodyPr>
            <a:normAutofit lnSpcReduction="10000"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индивидуальные </a:t>
            </a:r>
            <a:r>
              <a:rPr lang="ru-RU" sz="3200" dirty="0">
                <a:solidFill>
                  <a:srgbClr val="002060"/>
                </a:solidFill>
              </a:rPr>
              <a:t>учебные задания для самостоятельной работы, рабочие тетради на печатной основе, руководства к индивидуализированной самостоятельной работе. Приспособление к имеющейся учебной </a:t>
            </a:r>
            <a:r>
              <a:rPr lang="ru-RU" sz="3200" dirty="0" smtClean="0">
                <a:solidFill>
                  <a:srgbClr val="002060"/>
                </a:solidFill>
              </a:rPr>
              <a:t>литературе.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971" y="1378857"/>
            <a:ext cx="3238500" cy="4180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217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Технология А.С. </a:t>
            </a:r>
            <a:r>
              <a:rPr lang="ru-RU" dirty="0" err="1"/>
              <a:t>Границкой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554481"/>
            <a:ext cx="8596668" cy="4486882"/>
          </a:xfrm>
        </p:spPr>
        <p:txBody>
          <a:bodyPr>
            <a:noAutofit/>
          </a:bodyPr>
          <a:lstStyle/>
          <a:p>
            <a:r>
              <a:rPr lang="ru-RU" sz="2800" dirty="0" smtClean="0"/>
              <a:t>оригинальная </a:t>
            </a:r>
            <a:r>
              <a:rPr lang="ru-RU" sz="2800" dirty="0"/>
              <a:t>нелинейная конструкция урока: часть первая — обучение всех, часть вторая — два параллельных процесса: самостоятельная работа учащихся и индивидуальная работа учителя с отдельными учениками. Использование обобщённых схем (Шаталов), работы в парах сменного состава (Дьяченко), многоуровневых заданий с адаптацией (карточки </a:t>
            </a:r>
            <a:r>
              <a:rPr lang="ru-RU" sz="2800" dirty="0" err="1"/>
              <a:t>Границкой</a:t>
            </a:r>
            <a:r>
              <a:rPr lang="ru-RU" sz="28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642477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dirty="0"/>
              <a:t>Технология В.Д. </a:t>
            </a:r>
            <a:r>
              <a:rPr lang="ru-RU" sz="4400" dirty="0" err="1"/>
              <a:t>Шадрикова</a:t>
            </a:r>
            <a:r>
              <a:rPr lang="ru-RU" sz="4400" dirty="0"/>
              <a:t>:</a:t>
            </a:r>
            <a:br>
              <a:rPr lang="ru-RU" sz="4400" dirty="0"/>
            </a:b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у</a:t>
            </a:r>
            <a:r>
              <a:rPr lang="ru-RU" sz="2800" dirty="0" smtClean="0"/>
              <a:t>чебные </a:t>
            </a:r>
            <a:r>
              <a:rPr lang="ru-RU" sz="2800" dirty="0"/>
              <a:t>предметы по представленности в них абстрактного и конкретного материала можно разделить на три группы:</a:t>
            </a:r>
          </a:p>
          <a:p>
            <a:r>
              <a:rPr lang="ru-RU" sz="2800" dirty="0"/>
              <a:t>— математика (абстрактный);</a:t>
            </a:r>
          </a:p>
          <a:p>
            <a:r>
              <a:rPr lang="ru-RU" sz="2800" dirty="0"/>
              <a:t>— физика, астрономия, музыка, черчение, химия (абстрактно-конкретный);</a:t>
            </a:r>
          </a:p>
          <a:p>
            <a:r>
              <a:rPr lang="ru-RU" sz="2800" dirty="0"/>
              <a:t>— литература, русский язык, история и др. (конкретный).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89366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Представители технологии индивидуализации обучения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506903"/>
              </p:ext>
            </p:extLst>
          </p:nvPr>
        </p:nvGraphicFramePr>
        <p:xfrm>
          <a:off x="677863" y="1756229"/>
          <a:ext cx="8596312" cy="42857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6651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/>
              <a:t>Учебный </a:t>
            </a:r>
            <a:r>
              <a:rPr lang="ru-RU" sz="2000" dirty="0" smtClean="0"/>
              <a:t>модуль должен  </a:t>
            </a:r>
            <a:r>
              <a:rPr lang="ru-RU" sz="2000" dirty="0"/>
              <a:t>быть оформлен в виде организационно-педагогического документа, доступного всем участникам педагогического процесса (учитель, ученик, администрация, родители и </a:t>
            </a:r>
            <a:r>
              <a:rPr lang="ru-RU" sz="2000" dirty="0" err="1" smtClean="0"/>
              <a:t>т.д</a:t>
            </a:r>
            <a:r>
              <a:rPr lang="ru-RU" sz="2000" dirty="0" smtClean="0"/>
              <a:t>)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1. Учебный предмет (группа предметов, интегрированный курс).</a:t>
            </a:r>
          </a:p>
          <a:p>
            <a:r>
              <a:rPr lang="ru-RU" sz="2000" dirty="0"/>
              <a:t>2. Название программы (базовая, углублённое изучение, авторская и т.п.).</a:t>
            </a:r>
          </a:p>
          <a:p>
            <a:r>
              <a:rPr lang="ru-RU" sz="2000" dirty="0"/>
              <a:t>З. Название модуля (тема учебной программы).</a:t>
            </a:r>
          </a:p>
          <a:p>
            <a:r>
              <a:rPr lang="ru-RU" sz="2000" dirty="0"/>
              <a:t>4. Число часов учебной программы, покрываемое модулем.</a:t>
            </a:r>
          </a:p>
          <a:p>
            <a:r>
              <a:rPr lang="ru-RU" sz="2000" dirty="0"/>
              <a:t>5. Программное содержание (например, текст типовой программы, относящийся к данному модулю).</a:t>
            </a:r>
          </a:p>
          <a:p>
            <a:r>
              <a:rPr lang="ru-RU" sz="2000" dirty="0"/>
              <a:t>6. Способ выполнения.</a:t>
            </a:r>
          </a:p>
          <a:p>
            <a:r>
              <a:rPr lang="ru-RU" sz="2000" dirty="0"/>
              <a:t>7. Форма отчётности.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652785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0764145"/>
              </p:ext>
            </p:extLst>
          </p:nvPr>
        </p:nvGraphicFramePr>
        <p:xfrm>
          <a:off x="677863" y="88900"/>
          <a:ext cx="8596312" cy="6631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6859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Контрольные точки соприкосновения ученика со школой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7558159"/>
              </p:ext>
            </p:extLst>
          </p:nvPr>
        </p:nvGraphicFramePr>
        <p:xfrm>
          <a:off x="677863" y="2160588"/>
          <a:ext cx="8596312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98188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Организация </a:t>
            </a:r>
            <a:r>
              <a:rPr lang="ru-RU" dirty="0"/>
              <a:t>учебного процесса: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1378857"/>
            <a:ext cx="10339009" cy="2888343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На основании предварительного тестирования по отдельным предметам (математика, язык, физика, химия, биология) создаются группы разного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уровня – А, В, С.</a:t>
            </a:r>
          </a:p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—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вводится индивидуальный режим посещаемости;</a:t>
            </a:r>
          </a:p>
          <a:p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— применяется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</a:rPr>
              <a:t>зачётно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-урочная система (досрочный зачёт);</a:t>
            </a:r>
          </a:p>
          <a:p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— разрешается экстернат;</a:t>
            </a:r>
          </a:p>
          <a:p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— существует дистанционное обучение на дому и в школе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sz="20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691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Самостоятельная работа — это такой способ учебной работы, при котором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727201"/>
            <a:ext cx="4925180" cy="4963886"/>
          </a:xfrm>
        </p:spPr>
        <p:txBody>
          <a:bodyPr/>
          <a:lstStyle/>
          <a:p>
            <a:r>
              <a:rPr lang="ru-RU" dirty="0" smtClean="0"/>
              <a:t>1</a:t>
            </a:r>
            <a:r>
              <a:rPr lang="ru-RU" dirty="0"/>
              <a:t>) учащимся предлагаются учебные задания и руководства для их выполнения;</a:t>
            </a:r>
          </a:p>
          <a:p>
            <a:r>
              <a:rPr lang="ru-RU" dirty="0"/>
              <a:t>2) работа проводится без непосредственного участия преподавателя, но под его руководством;</a:t>
            </a:r>
          </a:p>
          <a:p>
            <a:r>
              <a:rPr lang="ru-RU" dirty="0"/>
              <a:t>3) когда выполнение работы требует от ученика самостоятельного ориентирования в учебном материале и умственного напряжения (И.Э. Унт).</a:t>
            </a:r>
          </a:p>
        </p:txBody>
      </p:sp>
    </p:spTree>
    <p:extLst>
      <p:ext uri="{BB962C8B-B14F-4D97-AF65-F5344CB8AC3E}">
        <p14:creationId xmlns:p14="http://schemas.microsoft.com/office/powerpoint/2010/main" val="1720820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477" y="275771"/>
            <a:ext cx="8596668" cy="18288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Самостоятельная работа учащихся является основной формой и средством индивидуализации </a:t>
            </a:r>
            <a:r>
              <a:rPr lang="ru-RU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обучения</a:t>
            </a:r>
            <a:endParaRPr lang="ru-RU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9069927"/>
              </p:ext>
            </p:extLst>
          </p:nvPr>
        </p:nvGraphicFramePr>
        <p:xfrm>
          <a:off x="677863" y="2394857"/>
          <a:ext cx="8596312" cy="41365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1306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9438220"/>
              </p:ext>
            </p:extLst>
          </p:nvPr>
        </p:nvGraphicFramePr>
        <p:xfrm>
          <a:off x="677862" y="203200"/>
          <a:ext cx="8652749" cy="665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9064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Условия, обеспечивающие успешное выполнение самостоятельной работы: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7481932"/>
              </p:ext>
            </p:extLst>
          </p:nvPr>
        </p:nvGraphicFramePr>
        <p:xfrm>
          <a:off x="326572" y="2160588"/>
          <a:ext cx="4435209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668" y="2792059"/>
            <a:ext cx="3822108" cy="298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648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>
                <a:solidFill>
                  <a:srgbClr val="002060"/>
                </a:solidFill>
              </a:rPr>
              <a:t>Технология «портфолио</a:t>
            </a:r>
            <a:r>
              <a:rPr lang="ru-RU" sz="5400" dirty="0" smtClean="0">
                <a:solidFill>
                  <a:srgbClr val="002060"/>
                </a:solidFill>
              </a:rPr>
              <a:t>» </a:t>
            </a:r>
            <a:endParaRPr lang="ru-RU" sz="54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7715" y="1407886"/>
            <a:ext cx="7358742" cy="5283201"/>
          </a:xfrm>
        </p:spPr>
        <p:txBody>
          <a:bodyPr>
            <a:noAutofit/>
          </a:bodyPr>
          <a:lstStyle/>
          <a:p>
            <a:r>
              <a:rPr lang="ru-RU" sz="3600" dirty="0"/>
              <a:t>Портфолио в переводе с итальянского означает «</a:t>
            </a:r>
            <a:r>
              <a:rPr lang="ru-RU" sz="3600" dirty="0" smtClean="0"/>
              <a:t>папка  </a:t>
            </a:r>
            <a:r>
              <a:rPr lang="ru-RU" sz="3600" dirty="0"/>
              <a:t>с документами», «папка специалиста». В современном российском образовании — это папка индивидуальных достижений ученика.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457" y="2384298"/>
            <a:ext cx="4153143" cy="333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57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</a:t>
            </a:r>
            <a:r>
              <a:rPr lang="ru-RU" dirty="0" smtClean="0"/>
              <a:t>ортфолио </a:t>
            </a:r>
            <a:r>
              <a:rPr lang="ru-RU" dirty="0"/>
              <a:t>бывают разных типов: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3781905"/>
              </p:ext>
            </p:extLst>
          </p:nvPr>
        </p:nvGraphicFramePr>
        <p:xfrm>
          <a:off x="677863" y="1184988"/>
          <a:ext cx="9847068" cy="52438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46613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4296229"/>
            <a:ext cx="8596668" cy="2075542"/>
          </a:xfrm>
        </p:spPr>
        <p:txBody>
          <a:bodyPr>
            <a:normAutofit/>
          </a:bodyPr>
          <a:lstStyle/>
          <a:p>
            <a:r>
              <a:rPr lang="ru-RU" sz="4800" dirty="0" smtClean="0"/>
              <a:t>Цель -</a:t>
            </a:r>
            <a:r>
              <a:rPr lang="ru-RU" sz="3200" dirty="0" smtClean="0"/>
              <a:t> преодоление этого противоречия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615819"/>
            <a:ext cx="8596668" cy="3070809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рассчитано на среднего ученика.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Индивидуальное же время, 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затрачиваемое учащимися на усвоение данного объёма учебной информации,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совпадает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 средним, 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отводимым официальным учебным 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планом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030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Портфолио могут использоваться: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277257"/>
            <a:ext cx="8596668" cy="5471886"/>
          </a:xfrm>
        </p:spPr>
        <p:txBody>
          <a:bodyPr>
            <a:normAutofit/>
          </a:bodyPr>
          <a:lstStyle/>
          <a:p>
            <a:r>
              <a:rPr lang="ru-RU" dirty="0"/>
              <a:t>– </a:t>
            </a:r>
            <a:r>
              <a:rPr lang="ru-RU" sz="2000" dirty="0"/>
              <a:t>как инструменты, при обсуждении результатов обучения с одноклассниками, учителями и родителями;</a:t>
            </a:r>
          </a:p>
          <a:p>
            <a:r>
              <a:rPr lang="ru-RU" sz="2000" dirty="0"/>
              <a:t>– как возможность для рефлексии учеником собственной работы;</a:t>
            </a:r>
          </a:p>
          <a:p>
            <a:r>
              <a:rPr lang="ru-RU" sz="2000" dirty="0"/>
              <a:t>– для подготовки и обоснования целей будущей работы;</a:t>
            </a:r>
          </a:p>
          <a:p>
            <a:r>
              <a:rPr lang="ru-RU" sz="2000" dirty="0"/>
              <a:t>– как документ, в котором отражено развитие ученика, его система отношений и результаты его самовыражения;</a:t>
            </a:r>
          </a:p>
          <a:p>
            <a:r>
              <a:rPr lang="ru-RU" sz="2000" dirty="0"/>
              <a:t>– как демонстрация стилей обучения, свойственных ученику, сторон его интеллекта и особенностей его культуры;</a:t>
            </a:r>
          </a:p>
          <a:p>
            <a:r>
              <a:rPr lang="ru-RU" sz="2000" dirty="0"/>
              <a:t>– как возможность для ученика самому определить темы для портфолио;</a:t>
            </a:r>
          </a:p>
          <a:p>
            <a:r>
              <a:rPr lang="ru-RU" sz="2000" dirty="0"/>
              <a:t>– как возможность рефлексии собственных изменений;</a:t>
            </a:r>
          </a:p>
          <a:p>
            <a:r>
              <a:rPr lang="ru-RU" sz="2000" dirty="0"/>
              <a:t>– как возможность установить связи между предыдущим и новым знанием.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91228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dirty="0" smtClean="0"/>
              <a:t>Необходимо определить:</a:t>
            </a:r>
            <a:br>
              <a:rPr lang="ru-RU" sz="5400" dirty="0" smtClean="0"/>
            </a:br>
            <a:endParaRPr lang="ru-RU" sz="5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9508750"/>
              </p:ext>
            </p:extLst>
          </p:nvPr>
        </p:nvGraphicFramePr>
        <p:xfrm>
          <a:off x="677863" y="2160588"/>
          <a:ext cx="8596312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00029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Обучение на основе индивидуального стиля учения (Е.А. Александрова, М.В. Алёшина)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 индивидуализация  </a:t>
            </a:r>
            <a:r>
              <a:rPr lang="ru-RU" sz="3200" dirty="0"/>
              <a:t>обучения </a:t>
            </a:r>
            <a:r>
              <a:rPr lang="ru-RU" sz="3200" dirty="0" smtClean="0"/>
              <a:t>– это  проблема </a:t>
            </a:r>
            <a:r>
              <a:rPr lang="ru-RU" sz="3200" dirty="0"/>
              <a:t>развития самостоятельности, самостоятельной деятельности </a:t>
            </a:r>
            <a:r>
              <a:rPr lang="ru-RU" sz="3200" dirty="0" smtClean="0"/>
              <a:t>школьника  </a:t>
            </a:r>
          </a:p>
          <a:p>
            <a:r>
              <a:rPr lang="ru-RU" sz="3200" dirty="0" smtClean="0"/>
              <a:t>это деятельность-учение, </a:t>
            </a:r>
            <a:r>
              <a:rPr lang="ru-RU" sz="3200" dirty="0"/>
              <a:t>которое предполагает определённую организацию педагогической деятельности </a:t>
            </a:r>
            <a:r>
              <a:rPr lang="ru-RU" sz="3200" dirty="0" smtClean="0"/>
              <a:t>учителя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28700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694" y="156755"/>
            <a:ext cx="8596668" cy="1071154"/>
          </a:xfrm>
        </p:spPr>
        <p:txBody>
          <a:bodyPr>
            <a:noAutofit/>
          </a:bodyPr>
          <a:lstStyle/>
          <a:p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Важнейшими факторами, создающими благоприятный эмоциональный фон для учения, являются: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3030116"/>
              </p:ext>
            </p:extLst>
          </p:nvPr>
        </p:nvGraphicFramePr>
        <p:xfrm>
          <a:off x="677863" y="1489166"/>
          <a:ext cx="5108983" cy="512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0" y="1698171"/>
            <a:ext cx="4078442" cy="4258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62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1129553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Индивидуальная работа с неуспевающими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2284074"/>
              </p:ext>
            </p:extLst>
          </p:nvPr>
        </p:nvGraphicFramePr>
        <p:xfrm>
          <a:off x="677863" y="847165"/>
          <a:ext cx="8596312" cy="2124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294" y="3133165"/>
            <a:ext cx="5190565" cy="363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39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6993" y="448235"/>
            <a:ext cx="8596668" cy="1320800"/>
          </a:xfrm>
        </p:spPr>
        <p:txBody>
          <a:bodyPr/>
          <a:lstStyle/>
          <a:p>
            <a:r>
              <a:rPr lang="ru-RU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Дополнительные занятия с неуспевающими</a:t>
            </a:r>
            <a:endParaRPr lang="ru-RU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21557"/>
              </p:ext>
            </p:extLst>
          </p:nvPr>
        </p:nvGraphicFramePr>
        <p:xfrm>
          <a:off x="677863" y="2160588"/>
          <a:ext cx="8596312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5169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Индивидуальные компьютерные обучающие программы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7663431"/>
              </p:ext>
            </p:extLst>
          </p:nvPr>
        </p:nvGraphicFramePr>
        <p:xfrm>
          <a:off x="677863" y="2160588"/>
          <a:ext cx="8596312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5610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3571336"/>
            <a:ext cx="8596668" cy="288325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5400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431321"/>
            <a:ext cx="8643668" cy="6023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866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8583" y="754744"/>
            <a:ext cx="8596668" cy="1320800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Индивидуальное обучение</a:t>
            </a:r>
            <a:endParaRPr lang="ru-RU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4231475"/>
              </p:ext>
            </p:extLst>
          </p:nvPr>
        </p:nvGraphicFramePr>
        <p:xfrm>
          <a:off x="677863" y="2160588"/>
          <a:ext cx="8596312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47896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677334" y="563881"/>
            <a:ext cx="8596668" cy="4571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0083569"/>
              </p:ext>
            </p:extLst>
          </p:nvPr>
        </p:nvGraphicFramePr>
        <p:xfrm>
          <a:off x="677863" y="401216"/>
          <a:ext cx="8596312" cy="56408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2766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0494611"/>
              </p:ext>
            </p:extLst>
          </p:nvPr>
        </p:nvGraphicFramePr>
        <p:xfrm>
          <a:off x="677863" y="251928"/>
          <a:ext cx="8596312" cy="5790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34951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766" y="306770"/>
            <a:ext cx="8596668" cy="1320800"/>
          </a:xfrm>
        </p:spPr>
        <p:txBody>
          <a:bodyPr/>
          <a:lstStyle/>
          <a:p>
            <a:r>
              <a:rPr lang="ru-RU" dirty="0" smtClean="0"/>
              <a:t>Технология индивидуализированного обучения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1766" y="1876783"/>
            <a:ext cx="8596668" cy="2098317"/>
          </a:xfrm>
        </p:spPr>
        <p:txBody>
          <a:bodyPr>
            <a:normAutofit fontScale="85000" lnSpcReduction="20000"/>
          </a:bodyPr>
          <a:lstStyle/>
          <a:p>
            <a:r>
              <a:rPr lang="ru-RU" sz="3200" dirty="0" smtClean="0"/>
              <a:t>Такая организация учебного процесса, при которой индивидуальный подход и индивидуальная форма приоритетны. Педагогическая деятельность строится на основе интересов, потребностей, способностей, интеллекта ребенка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338" y="4074401"/>
            <a:ext cx="8596105" cy="16866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100" y="3632200"/>
            <a:ext cx="3670299" cy="281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73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rgbClr val="00B050"/>
            </a:solidFill>
          </a:ln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Примеры технологий индивидуализации обучения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3785015"/>
              </p:ext>
            </p:extLst>
          </p:nvPr>
        </p:nvGraphicFramePr>
        <p:xfrm>
          <a:off x="677863" y="2160588"/>
          <a:ext cx="8596312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82700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634" y="0"/>
            <a:ext cx="8596668" cy="1320800"/>
          </a:xfrm>
        </p:spPr>
        <p:txBody>
          <a:bodyPr/>
          <a:lstStyle/>
          <a:p>
            <a:r>
              <a:rPr lang="ru-RU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Характеристики технологий индивидуализации обучения</a:t>
            </a:r>
            <a:endParaRPr lang="ru-RU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1028892"/>
              </p:ext>
            </p:extLst>
          </p:nvPr>
        </p:nvGraphicFramePr>
        <p:xfrm>
          <a:off x="127000" y="1206500"/>
          <a:ext cx="104140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510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517</TotalTime>
  <Words>1504</Words>
  <Application>Microsoft Office PowerPoint</Application>
  <PresentationFormat>Произвольный</PresentationFormat>
  <Paragraphs>186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Грань</vt:lpstr>
      <vt:lpstr>Технологии индивидуализации образования и педагогического сопровождения проектирования  и реализации обучающимися ИОМ</vt:lpstr>
      <vt:lpstr>Представители технологии индивидуализации обучения</vt:lpstr>
      <vt:lpstr>Цель - преодоление этого противоречия</vt:lpstr>
      <vt:lpstr>Индивидуальное обучение</vt:lpstr>
      <vt:lpstr> </vt:lpstr>
      <vt:lpstr>Презентация PowerPoint</vt:lpstr>
      <vt:lpstr>Технология индивидуализированного обучения</vt:lpstr>
      <vt:lpstr>Примеры технологий индивидуализации обучения</vt:lpstr>
      <vt:lpstr>Характеристики технологий индивидуализации обучения</vt:lpstr>
      <vt:lpstr> Гипотеза И.Э. Унт</vt:lpstr>
      <vt:lpstr>Гипотеза А.С. Границкой</vt:lpstr>
      <vt:lpstr>Гипотеза В.Д. Шадрикова</vt:lpstr>
      <vt:lpstr>Особенности организации и методики</vt:lpstr>
      <vt:lpstr>Виды самостоятельной работы различаются:  </vt:lpstr>
      <vt:lpstr>Презентация PowerPoint</vt:lpstr>
      <vt:lpstr>Общие особенности реализации технологии</vt:lpstr>
      <vt:lpstr>Технология И.Э. Унт</vt:lpstr>
      <vt:lpstr>Технология А.С. Границкой</vt:lpstr>
      <vt:lpstr>Технология В.Д. Шадрикова: </vt:lpstr>
      <vt:lpstr>Учебный модуль должен  быть оформлен в виде организационно-педагогического документа, доступного всем участникам педагогического процесса (учитель, ученик, администрация, родители и т.д)</vt:lpstr>
      <vt:lpstr>Презентация PowerPoint</vt:lpstr>
      <vt:lpstr>Контрольные точки соприкосновения ученика со школой </vt:lpstr>
      <vt:lpstr>Организация учебного процесса:</vt:lpstr>
      <vt:lpstr>Самостоятельная работа — это такой способ учебной работы, при котором </vt:lpstr>
      <vt:lpstr>Самостоятельная работа учащихся является основной формой и средством индивидуализации обучения</vt:lpstr>
      <vt:lpstr>Презентация PowerPoint</vt:lpstr>
      <vt:lpstr>Условия, обеспечивающие успешное выполнение самостоятельной работы:</vt:lpstr>
      <vt:lpstr>Технология «портфолио» </vt:lpstr>
      <vt:lpstr>Портфолио бывают разных типов:</vt:lpstr>
      <vt:lpstr>Портфолио могут использоваться:</vt:lpstr>
      <vt:lpstr>Необходимо определить: </vt:lpstr>
      <vt:lpstr>Обучение на основе индивидуального стиля учения (Е.А. Александрова, М.В. Алёшина)</vt:lpstr>
      <vt:lpstr>Важнейшими факторами, создающими благоприятный эмоциональный фон для учения, являются:</vt:lpstr>
      <vt:lpstr>Индивидуальная работа с неуспевающими</vt:lpstr>
      <vt:lpstr>Дополнительные занятия с неуспевающими</vt:lpstr>
      <vt:lpstr>Индивидуальные компьютерные обучающие программы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Технология индивидуализации обучения</dc:title>
  <dc:creator>Home</dc:creator>
  <cp:lastModifiedBy>Кучукова</cp:lastModifiedBy>
  <cp:revision>54</cp:revision>
  <cp:lastPrinted>2014-11-23T09:53:38Z</cp:lastPrinted>
  <dcterms:created xsi:type="dcterms:W3CDTF">2014-11-22T21:00:22Z</dcterms:created>
  <dcterms:modified xsi:type="dcterms:W3CDTF">2024-01-30T11:42:17Z</dcterms:modified>
</cp:coreProperties>
</file>