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276" r:id="rId3"/>
    <p:sldId id="256" r:id="rId4"/>
    <p:sldId id="262" r:id="rId5"/>
    <p:sldId id="257" r:id="rId6"/>
    <p:sldId id="268" r:id="rId7"/>
    <p:sldId id="269" r:id="rId8"/>
    <p:sldId id="272" r:id="rId9"/>
    <p:sldId id="270" r:id="rId10"/>
    <p:sldId id="271" r:id="rId11"/>
    <p:sldId id="277" r:id="rId12"/>
    <p:sldId id="278" r:id="rId13"/>
    <p:sldId id="265" r:id="rId14"/>
    <p:sldId id="266" r:id="rId15"/>
    <p:sldId id="267" r:id="rId16"/>
    <p:sldId id="258" r:id="rId17"/>
    <p:sldId id="259" r:id="rId18"/>
    <p:sldId id="260" r:id="rId19"/>
    <p:sldId id="261" r:id="rId20"/>
    <p:sldId id="263" r:id="rId21"/>
    <p:sldId id="264" r:id="rId22"/>
    <p:sldId id="27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50" y="3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B4C71EC6-210F-42DE-9C53-41977AD35B3D}" type="datetimeFigureOut">
              <a:rPr lang="ru-RU" smtClean="0"/>
              <a:t>06.03.2024</a:t>
            </a:fld>
            <a:endParaRPr lang="ru-RU"/>
          </a:p>
        </p:txBody>
      </p:sp>
      <p:sp>
        <p:nvSpPr>
          <p:cNvPr id="5" name="Footer Placeholder 4"/>
          <p:cNvSpPr>
            <a:spLocks noGrp="1"/>
          </p:cNvSpPr>
          <p:nvPr>
            <p:ph type="ftr" sz="quarter" idx="11"/>
          </p:nvPr>
        </p:nvSpPr>
        <p:spPr bwMode="white"/>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06.03.2024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06.03.2024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06.03.2024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4C71EC6-210F-42DE-9C53-41977AD35B3D}" type="datetimeFigureOut">
              <a:rPr lang="ru-RU" smtClean="0"/>
              <a:t>06.03.2024</a:t>
            </a:fld>
            <a:endParaRPr lang="ru-RU"/>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normAutofit lnSpcReduction="10000"/>
          </a:bodyPr>
          <a:lstStyle/>
          <a:p>
            <a:pPr marL="0" indent="0" algn="ctr">
              <a:buNone/>
            </a:pPr>
            <a:r>
              <a:rPr lang="ru-RU" dirty="0" smtClean="0"/>
              <a:t>Нальчик </a:t>
            </a:r>
            <a:r>
              <a:rPr lang="ru-RU" dirty="0" err="1" smtClean="0"/>
              <a:t>шахарны</a:t>
            </a:r>
            <a:endParaRPr lang="ru-RU" dirty="0" smtClean="0"/>
          </a:p>
          <a:p>
            <a:pPr marL="0" indent="0" algn="ctr">
              <a:buNone/>
            </a:pPr>
            <a:r>
              <a:rPr lang="ru-RU" dirty="0" smtClean="0"/>
              <a:t> 1-чи </a:t>
            </a:r>
            <a:r>
              <a:rPr lang="ru-RU" dirty="0" err="1" smtClean="0"/>
              <a:t>гимназиясыны</a:t>
            </a:r>
            <a:r>
              <a:rPr lang="ru-RU" dirty="0" smtClean="0"/>
              <a:t> </a:t>
            </a:r>
          </a:p>
          <a:p>
            <a:pPr marL="0" indent="0" algn="ctr">
              <a:buNone/>
            </a:pPr>
            <a:r>
              <a:rPr lang="ru-RU" dirty="0" smtClean="0"/>
              <a:t>3-чю «А» </a:t>
            </a:r>
            <a:r>
              <a:rPr lang="ru-RU" dirty="0" err="1" smtClean="0"/>
              <a:t>классыны</a:t>
            </a:r>
            <a:r>
              <a:rPr lang="ru-RU" dirty="0" smtClean="0"/>
              <a:t> </a:t>
            </a:r>
            <a:r>
              <a:rPr lang="ru-RU" dirty="0" err="1" smtClean="0"/>
              <a:t>окъуучусу</a:t>
            </a:r>
            <a:endParaRPr lang="ru-RU" dirty="0" smtClean="0"/>
          </a:p>
          <a:p>
            <a:pPr marL="0" indent="0" algn="ctr">
              <a:buNone/>
            </a:pPr>
            <a:r>
              <a:rPr lang="ru-RU" dirty="0" err="1" smtClean="0"/>
              <a:t>Геграланы</a:t>
            </a:r>
            <a:r>
              <a:rPr lang="ru-RU" dirty="0" smtClean="0"/>
              <a:t> </a:t>
            </a:r>
            <a:r>
              <a:rPr lang="ru-RU" dirty="0" err="1" smtClean="0"/>
              <a:t>Мухтарны</a:t>
            </a:r>
            <a:endParaRPr lang="ru-RU" dirty="0" smtClean="0"/>
          </a:p>
          <a:p>
            <a:pPr marL="0" indent="0" algn="ctr">
              <a:buNone/>
            </a:pPr>
            <a:r>
              <a:rPr lang="ru-RU" dirty="0" err="1"/>
              <a:t>м</a:t>
            </a:r>
            <a:r>
              <a:rPr lang="ru-RU" dirty="0" err="1" smtClean="0"/>
              <a:t>алкъар</a:t>
            </a:r>
            <a:r>
              <a:rPr lang="ru-RU" dirty="0" smtClean="0"/>
              <a:t> </a:t>
            </a:r>
            <a:r>
              <a:rPr lang="ru-RU" dirty="0" err="1" smtClean="0"/>
              <a:t>тилден</a:t>
            </a:r>
            <a:r>
              <a:rPr lang="ru-RU" dirty="0" smtClean="0"/>
              <a:t> </a:t>
            </a:r>
          </a:p>
          <a:p>
            <a:pPr marL="0" indent="0" algn="ctr">
              <a:buNone/>
            </a:pPr>
            <a:r>
              <a:rPr lang="ru-RU" dirty="0" err="1" smtClean="0"/>
              <a:t>сынау</a:t>
            </a:r>
            <a:r>
              <a:rPr lang="ru-RU" dirty="0" smtClean="0"/>
              <a:t> </a:t>
            </a:r>
            <a:r>
              <a:rPr lang="ru-RU" dirty="0" err="1" smtClean="0"/>
              <a:t>ишледен</a:t>
            </a:r>
            <a:r>
              <a:rPr lang="ru-RU" dirty="0" smtClean="0"/>
              <a:t> </a:t>
            </a:r>
            <a:r>
              <a:rPr lang="ru-RU" dirty="0" err="1" smtClean="0"/>
              <a:t>дефтери</a:t>
            </a:r>
            <a:r>
              <a:rPr lang="ru-RU" dirty="0" smtClean="0"/>
              <a:t> </a:t>
            </a:r>
          </a:p>
          <a:p>
            <a:endParaRPr lang="ru-RU" dirty="0"/>
          </a:p>
        </p:txBody>
      </p:sp>
      <p:sp>
        <p:nvSpPr>
          <p:cNvPr id="2" name="Заголовок 1"/>
          <p:cNvSpPr>
            <a:spLocks noGrp="1"/>
          </p:cNvSpPr>
          <p:nvPr>
            <p:ph type="title"/>
          </p:nvPr>
        </p:nvSpPr>
        <p:spPr/>
        <p:txBody>
          <a:bodyPr>
            <a:normAutofit fontScale="90000"/>
          </a:bodyPr>
          <a:lstStyle/>
          <a:p>
            <a:r>
              <a:rPr lang="ru-RU" dirty="0" err="1" smtClean="0"/>
              <a:t>Сынау</a:t>
            </a:r>
            <a:r>
              <a:rPr lang="ru-RU" dirty="0" smtClean="0"/>
              <a:t> </a:t>
            </a:r>
            <a:r>
              <a:rPr lang="ru-RU" dirty="0" err="1" smtClean="0"/>
              <a:t>ишледен</a:t>
            </a:r>
            <a:r>
              <a:rPr lang="ru-RU" dirty="0" smtClean="0"/>
              <a:t> </a:t>
            </a:r>
            <a:r>
              <a:rPr lang="ru-RU" dirty="0" err="1" smtClean="0"/>
              <a:t>дефтерле</a:t>
            </a:r>
            <a:endParaRPr lang="ru-RU" dirty="0"/>
          </a:p>
        </p:txBody>
      </p:sp>
      <p:sp>
        <p:nvSpPr>
          <p:cNvPr id="4" name="Объект 3"/>
          <p:cNvSpPr>
            <a:spLocks noGrp="1"/>
          </p:cNvSpPr>
          <p:nvPr>
            <p:ph sz="quarter" idx="14"/>
          </p:nvPr>
        </p:nvSpPr>
        <p:spPr/>
        <p:txBody>
          <a:bodyPr>
            <a:normAutofit lnSpcReduction="10000"/>
          </a:bodyPr>
          <a:lstStyle/>
          <a:p>
            <a:pPr marL="0" indent="0" algn="ctr">
              <a:buNone/>
            </a:pPr>
            <a:r>
              <a:rPr lang="ru-RU" dirty="0"/>
              <a:t>Нальчик </a:t>
            </a:r>
            <a:r>
              <a:rPr lang="ru-RU" dirty="0" err="1"/>
              <a:t>шахарны</a:t>
            </a:r>
            <a:endParaRPr lang="ru-RU" dirty="0"/>
          </a:p>
          <a:p>
            <a:pPr marL="0" indent="0" algn="ctr">
              <a:buNone/>
            </a:pPr>
            <a:r>
              <a:rPr lang="ru-RU" dirty="0"/>
              <a:t> 1-чи </a:t>
            </a:r>
            <a:r>
              <a:rPr lang="ru-RU" dirty="0" err="1"/>
              <a:t>гимназиясыны</a:t>
            </a:r>
            <a:r>
              <a:rPr lang="ru-RU" dirty="0"/>
              <a:t> </a:t>
            </a:r>
            <a:endParaRPr lang="ru-RU" dirty="0" smtClean="0"/>
          </a:p>
          <a:p>
            <a:pPr marL="0" indent="0" algn="ctr">
              <a:buNone/>
            </a:pPr>
            <a:r>
              <a:rPr lang="ru-RU" dirty="0" smtClean="0"/>
              <a:t>3-чю </a:t>
            </a:r>
            <a:r>
              <a:rPr lang="ru-RU" dirty="0"/>
              <a:t>«А» </a:t>
            </a:r>
            <a:r>
              <a:rPr lang="ru-RU" dirty="0" err="1"/>
              <a:t>классыны</a:t>
            </a:r>
            <a:r>
              <a:rPr lang="ru-RU" dirty="0"/>
              <a:t> </a:t>
            </a:r>
            <a:r>
              <a:rPr lang="ru-RU" dirty="0" err="1"/>
              <a:t>окъуучусу</a:t>
            </a:r>
            <a:endParaRPr lang="ru-RU" dirty="0"/>
          </a:p>
          <a:p>
            <a:pPr marL="0" indent="0" algn="ctr">
              <a:buNone/>
            </a:pPr>
            <a:r>
              <a:rPr lang="ru-RU" dirty="0" err="1"/>
              <a:t>Геграланы</a:t>
            </a:r>
            <a:r>
              <a:rPr lang="ru-RU" dirty="0"/>
              <a:t> </a:t>
            </a:r>
            <a:r>
              <a:rPr lang="ru-RU" dirty="0" err="1"/>
              <a:t>Мухтарны</a:t>
            </a:r>
            <a:endParaRPr lang="ru-RU" dirty="0"/>
          </a:p>
          <a:p>
            <a:pPr marL="0" indent="0" algn="ctr">
              <a:buNone/>
            </a:pPr>
            <a:r>
              <a:rPr lang="ru-RU" dirty="0" err="1"/>
              <a:t>а</a:t>
            </a:r>
            <a:r>
              <a:rPr lang="ru-RU" dirty="0" err="1" smtClean="0"/>
              <a:t>дабият</a:t>
            </a:r>
            <a:r>
              <a:rPr lang="ru-RU" dirty="0" smtClean="0"/>
              <a:t> </a:t>
            </a:r>
            <a:r>
              <a:rPr lang="ru-RU" dirty="0" err="1" smtClean="0"/>
              <a:t>окъуудан</a:t>
            </a:r>
            <a:r>
              <a:rPr lang="ru-RU" dirty="0" smtClean="0"/>
              <a:t> </a:t>
            </a:r>
          </a:p>
          <a:p>
            <a:pPr marL="0" indent="0" algn="ctr">
              <a:buNone/>
            </a:pPr>
            <a:r>
              <a:rPr lang="ru-RU" dirty="0" err="1" smtClean="0"/>
              <a:t>сынау</a:t>
            </a:r>
            <a:r>
              <a:rPr lang="ru-RU" dirty="0" smtClean="0"/>
              <a:t> </a:t>
            </a:r>
            <a:r>
              <a:rPr lang="ru-RU" dirty="0" err="1"/>
              <a:t>ишледен</a:t>
            </a:r>
            <a:r>
              <a:rPr lang="ru-RU" dirty="0"/>
              <a:t> </a:t>
            </a:r>
            <a:r>
              <a:rPr lang="ru-RU" dirty="0" err="1"/>
              <a:t>дефтери</a:t>
            </a:r>
            <a:r>
              <a:rPr lang="ru-RU" dirty="0"/>
              <a:t> </a:t>
            </a:r>
          </a:p>
          <a:p>
            <a:endParaRPr lang="ru-RU" dirty="0"/>
          </a:p>
        </p:txBody>
      </p:sp>
    </p:spTree>
    <p:extLst>
      <p:ext uri="{BB962C8B-B14F-4D97-AF65-F5344CB8AC3E}">
        <p14:creationId xmlns:p14="http://schemas.microsoft.com/office/powerpoint/2010/main" val="2948996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5013176"/>
            <a:ext cx="6984776" cy="1143000"/>
          </a:xfrm>
        </p:spPr>
        <p:txBody>
          <a:bodyPr>
            <a:noAutofit/>
          </a:bodyPr>
          <a:lstStyle/>
          <a:p>
            <a:r>
              <a:rPr lang="ru-RU" sz="1800" b="1" dirty="0" smtClean="0"/>
              <a:t/>
            </a:r>
            <a:br>
              <a:rPr lang="ru-RU" sz="1800" b="1" dirty="0" smtClean="0"/>
            </a:br>
            <a:r>
              <a:rPr lang="ru-RU" sz="1800" b="1" dirty="0"/>
              <a:t/>
            </a:r>
            <a:br>
              <a:rPr lang="ru-RU" sz="1800" b="1" dirty="0"/>
            </a:br>
            <a:r>
              <a:rPr lang="ru-RU" sz="1800" b="1" dirty="0" smtClean="0"/>
              <a:t/>
            </a:r>
            <a:br>
              <a:rPr lang="ru-RU" sz="1800" b="1" dirty="0" smtClean="0"/>
            </a:br>
            <a:r>
              <a:rPr lang="ru-RU" sz="1800" b="1" dirty="0" err="1" smtClean="0"/>
              <a:t>Къарап</a:t>
            </a:r>
            <a:r>
              <a:rPr lang="ru-RU" sz="1800" b="1" dirty="0" smtClean="0"/>
              <a:t> </a:t>
            </a:r>
            <a:r>
              <a:rPr lang="ru-RU" sz="1800" b="1" dirty="0" err="1" smtClean="0"/>
              <a:t>жазаргъа</a:t>
            </a:r>
            <a:r>
              <a:rPr lang="ru-RU" sz="1800" b="1" dirty="0" smtClean="0"/>
              <a:t> </a:t>
            </a:r>
            <a:r>
              <a:rPr lang="ru-RU" sz="1800" b="1" dirty="0" err="1" smtClean="0"/>
              <a:t>жаздырма</a:t>
            </a:r>
            <a:r>
              <a:rPr lang="ru-RU" sz="1800" b="1" cap="small" dirty="0" smtClean="0"/>
              <a:t/>
            </a:r>
            <a:br>
              <a:rPr lang="ru-RU" sz="1800" b="1" cap="small" dirty="0" smtClean="0"/>
            </a:br>
            <a:r>
              <a:rPr lang="ru-RU" sz="1800" dirty="0"/>
              <a:t/>
            </a:r>
            <a:br>
              <a:rPr lang="ru-RU" sz="1800" dirty="0"/>
            </a:br>
            <a:r>
              <a:rPr lang="ru-RU" sz="1800" dirty="0" err="1"/>
              <a:t>Устаз</a:t>
            </a:r>
            <a:r>
              <a:rPr lang="ru-RU" sz="1800" dirty="0"/>
              <a:t> </a:t>
            </a:r>
            <a:r>
              <a:rPr lang="ru-RU" sz="1800" dirty="0" err="1"/>
              <a:t>жаздырманы</a:t>
            </a:r>
            <a:r>
              <a:rPr lang="ru-RU" sz="1800" dirty="0"/>
              <a:t> </a:t>
            </a:r>
            <a:r>
              <a:rPr lang="ru-RU" sz="1800" dirty="0" err="1"/>
              <a:t>текстин</a:t>
            </a:r>
            <a:r>
              <a:rPr lang="ru-RU" sz="1800" dirty="0"/>
              <a:t> </a:t>
            </a:r>
            <a:r>
              <a:rPr lang="ru-RU" sz="1800" dirty="0" err="1"/>
              <a:t>алгъадан</a:t>
            </a:r>
            <a:r>
              <a:rPr lang="ru-RU" sz="1800" dirty="0"/>
              <a:t> </a:t>
            </a:r>
            <a:r>
              <a:rPr lang="ru-RU" sz="1800" dirty="0" err="1"/>
              <a:t>къангада</a:t>
            </a:r>
            <a:r>
              <a:rPr lang="ru-RU" sz="1800" dirty="0"/>
              <a:t> </a:t>
            </a:r>
            <a:r>
              <a:rPr lang="ru-RU" sz="1800" dirty="0" err="1"/>
              <a:t>жазады</a:t>
            </a:r>
            <a:r>
              <a:rPr lang="en-US" sz="1800" dirty="0"/>
              <a:t>. </a:t>
            </a:r>
            <a:r>
              <a:rPr lang="ru-RU" sz="1800" dirty="0" err="1"/>
              <a:t>Окъуучу</a:t>
            </a:r>
            <a:r>
              <a:rPr lang="ru-RU" sz="1800" dirty="0"/>
              <a:t> </a:t>
            </a:r>
            <a:r>
              <a:rPr lang="ru-RU" sz="1800" dirty="0" err="1"/>
              <a:t>къайсы</a:t>
            </a:r>
            <a:r>
              <a:rPr lang="ru-RU" sz="1800" dirty="0"/>
              <a:t> </a:t>
            </a:r>
            <a:r>
              <a:rPr lang="ru-RU" sz="1800" dirty="0" err="1"/>
              <a:t>сёзлеге</a:t>
            </a:r>
            <a:r>
              <a:rPr lang="en-US" sz="1800" dirty="0"/>
              <a:t>, </a:t>
            </a:r>
            <a:r>
              <a:rPr lang="ru-RU" sz="1800" dirty="0" err="1"/>
              <a:t>тыйгъыч</a:t>
            </a:r>
            <a:r>
              <a:rPr lang="ru-RU" sz="1800" dirty="0"/>
              <a:t> </a:t>
            </a:r>
            <a:r>
              <a:rPr lang="ru-RU" sz="1800" dirty="0" err="1"/>
              <a:t>белгилеге</a:t>
            </a:r>
            <a:r>
              <a:rPr lang="ru-RU" sz="1800" dirty="0"/>
              <a:t> </a:t>
            </a:r>
            <a:r>
              <a:rPr lang="ru-RU" sz="1800" dirty="0" err="1"/>
              <a:t>энчи</a:t>
            </a:r>
            <a:r>
              <a:rPr lang="ru-RU" sz="1800" dirty="0"/>
              <a:t> эс </a:t>
            </a:r>
            <a:r>
              <a:rPr lang="ru-RU" sz="1800" dirty="0" err="1"/>
              <a:t>бурургъа</a:t>
            </a:r>
            <a:r>
              <a:rPr lang="ru-RU" sz="1800" dirty="0"/>
              <a:t> </a:t>
            </a:r>
            <a:r>
              <a:rPr lang="ru-RU" sz="1800" dirty="0" err="1"/>
              <a:t>керек</a:t>
            </a:r>
            <a:r>
              <a:rPr lang="ru-RU" sz="1800" dirty="0"/>
              <a:t> </a:t>
            </a:r>
            <a:r>
              <a:rPr lang="ru-RU" sz="1800" dirty="0" err="1"/>
              <a:t>болгъанын</a:t>
            </a:r>
            <a:r>
              <a:rPr lang="ru-RU" sz="1800" dirty="0"/>
              <a:t> </a:t>
            </a:r>
            <a:r>
              <a:rPr lang="ru-RU" sz="1800" dirty="0" err="1"/>
              <a:t>эслейди</a:t>
            </a:r>
            <a:r>
              <a:rPr lang="en-US" sz="1800" dirty="0"/>
              <a:t>. </a:t>
            </a:r>
            <a:r>
              <a:rPr lang="ru-RU" sz="1800" dirty="0" err="1"/>
              <a:t>Къангада</a:t>
            </a:r>
            <a:r>
              <a:rPr lang="ru-RU" sz="1800" dirty="0"/>
              <a:t> </a:t>
            </a:r>
            <a:r>
              <a:rPr lang="ru-RU" sz="1800" dirty="0" err="1"/>
              <a:t>жаздырманы</a:t>
            </a:r>
            <a:r>
              <a:rPr lang="ru-RU" sz="1800" dirty="0"/>
              <a:t> </a:t>
            </a:r>
            <a:r>
              <a:rPr lang="ru-RU" sz="1800" dirty="0" err="1"/>
              <a:t>текстине</a:t>
            </a:r>
            <a:r>
              <a:rPr lang="ru-RU" sz="1800" dirty="0"/>
              <a:t> </a:t>
            </a:r>
            <a:r>
              <a:rPr lang="ru-RU" sz="1800" dirty="0" err="1"/>
              <a:t>къарап</a:t>
            </a:r>
            <a:r>
              <a:rPr lang="en-US" sz="1800" dirty="0"/>
              <a:t>, </a:t>
            </a:r>
            <a:r>
              <a:rPr lang="ru-RU" sz="1800" dirty="0" err="1"/>
              <a:t>хар</a:t>
            </a:r>
            <a:r>
              <a:rPr lang="ru-RU" sz="1800" dirty="0"/>
              <a:t> </a:t>
            </a:r>
            <a:r>
              <a:rPr lang="ru-RU" sz="1800" dirty="0" err="1"/>
              <a:t>сёзюн</a:t>
            </a:r>
            <a:r>
              <a:rPr lang="ru-RU" sz="1800" dirty="0"/>
              <a:t> </a:t>
            </a:r>
            <a:r>
              <a:rPr lang="ru-RU" sz="1800" dirty="0" err="1"/>
              <a:t>тинтип</a:t>
            </a:r>
            <a:r>
              <a:rPr lang="ru-RU" sz="1800" dirty="0"/>
              <a:t> </a:t>
            </a:r>
            <a:r>
              <a:rPr lang="ru-RU" sz="1800" dirty="0" err="1"/>
              <a:t>бошагъандан</a:t>
            </a:r>
            <a:r>
              <a:rPr lang="ru-RU" sz="1800" dirty="0"/>
              <a:t> сора</a:t>
            </a:r>
            <a:r>
              <a:rPr lang="en-US" sz="1800" dirty="0"/>
              <a:t>, </a:t>
            </a:r>
            <a:r>
              <a:rPr lang="ru-RU" sz="1800" dirty="0" err="1"/>
              <a:t>устаз</a:t>
            </a:r>
            <a:r>
              <a:rPr lang="ru-RU" sz="1800" dirty="0"/>
              <a:t> </a:t>
            </a:r>
            <a:r>
              <a:rPr lang="ru-RU" sz="1800" dirty="0" err="1"/>
              <a:t>къангада</a:t>
            </a:r>
            <a:r>
              <a:rPr lang="ru-RU" sz="1800" dirty="0"/>
              <a:t> </a:t>
            </a:r>
            <a:r>
              <a:rPr lang="ru-RU" sz="1800" dirty="0" err="1"/>
              <a:t>текстни</a:t>
            </a:r>
            <a:r>
              <a:rPr lang="ru-RU" sz="1800" dirty="0"/>
              <a:t> </a:t>
            </a:r>
            <a:r>
              <a:rPr lang="ru-RU" sz="1800" dirty="0" err="1"/>
              <a:t>жабады</a:t>
            </a:r>
            <a:r>
              <a:rPr lang="en-US" sz="1800" dirty="0"/>
              <a:t>, </a:t>
            </a:r>
            <a:r>
              <a:rPr lang="ru-RU" sz="1800" dirty="0" err="1"/>
              <a:t>устазны</a:t>
            </a:r>
            <a:r>
              <a:rPr lang="ru-RU" sz="1800" dirty="0"/>
              <a:t> </a:t>
            </a:r>
            <a:r>
              <a:rPr lang="ru-RU" sz="1800" dirty="0" err="1"/>
              <a:t>окъууу</a:t>
            </a:r>
            <a:r>
              <a:rPr lang="ru-RU" sz="1800" dirty="0"/>
              <a:t> </a:t>
            </a:r>
            <a:r>
              <a:rPr lang="ru-RU" sz="1800" dirty="0" err="1"/>
              <a:t>бла</a:t>
            </a:r>
            <a:r>
              <a:rPr lang="ru-RU" sz="1800" dirty="0"/>
              <a:t> </a:t>
            </a:r>
            <a:r>
              <a:rPr lang="ru-RU" sz="1800" dirty="0" err="1"/>
              <a:t>жаздырма</a:t>
            </a:r>
            <a:r>
              <a:rPr lang="ru-RU" sz="1800" dirty="0"/>
              <a:t> </a:t>
            </a:r>
            <a:r>
              <a:rPr lang="ru-RU" sz="1800" dirty="0" err="1" smtClean="0"/>
              <a:t>жазылады</a:t>
            </a:r>
            <a:r>
              <a:rPr lang="en-US" sz="1800" dirty="0" smtClean="0"/>
              <a:t>. </a:t>
            </a:r>
            <a:r>
              <a:rPr lang="ru-RU" sz="1800" dirty="0" err="1" smtClean="0"/>
              <a:t>Жазып</a:t>
            </a:r>
            <a:r>
              <a:rPr lang="ru-RU" sz="1800" dirty="0" smtClean="0"/>
              <a:t> </a:t>
            </a:r>
            <a:r>
              <a:rPr lang="ru-RU" sz="1800" dirty="0" err="1" smtClean="0"/>
              <a:t>бошагъандан</a:t>
            </a:r>
            <a:r>
              <a:rPr lang="ru-RU" sz="1800" dirty="0" smtClean="0"/>
              <a:t> сора</a:t>
            </a:r>
            <a:r>
              <a:rPr lang="en-US" sz="1800" dirty="0" smtClean="0"/>
              <a:t>, </a:t>
            </a:r>
            <a:r>
              <a:rPr lang="ru-RU" sz="1800" dirty="0" err="1" smtClean="0"/>
              <a:t>окъууучу</a:t>
            </a:r>
            <a:r>
              <a:rPr lang="ru-RU" sz="1800" dirty="0" smtClean="0"/>
              <a:t> </a:t>
            </a:r>
            <a:r>
              <a:rPr lang="ru-RU" sz="1800" dirty="0" err="1" smtClean="0"/>
              <a:t>аны</a:t>
            </a:r>
            <a:r>
              <a:rPr lang="ru-RU" sz="1800" dirty="0" smtClean="0"/>
              <a:t> </a:t>
            </a:r>
            <a:r>
              <a:rPr lang="ru-RU" sz="1800" dirty="0" err="1" smtClean="0"/>
              <a:t>къалай</a:t>
            </a:r>
            <a:r>
              <a:rPr lang="ru-RU" sz="1800" dirty="0" smtClean="0"/>
              <a:t> </a:t>
            </a:r>
            <a:r>
              <a:rPr lang="ru-RU" sz="1800" dirty="0" err="1" smtClean="0"/>
              <a:t>жазгъанына</a:t>
            </a:r>
            <a:r>
              <a:rPr lang="ru-RU" sz="1800" dirty="0" smtClean="0"/>
              <a:t> </a:t>
            </a:r>
            <a:r>
              <a:rPr lang="ru-RU" sz="1800" dirty="0" err="1" smtClean="0"/>
              <a:t>къангада</a:t>
            </a:r>
            <a:r>
              <a:rPr lang="ru-RU" sz="1800" dirty="0" smtClean="0"/>
              <a:t> </a:t>
            </a:r>
            <a:r>
              <a:rPr lang="ru-RU" sz="1800" dirty="0" err="1" smtClean="0"/>
              <a:t>текстге</a:t>
            </a:r>
            <a:r>
              <a:rPr lang="ru-RU" sz="1800" dirty="0" smtClean="0"/>
              <a:t> </a:t>
            </a:r>
            <a:r>
              <a:rPr lang="ru-RU" sz="1800" dirty="0" err="1" smtClean="0"/>
              <a:t>кёре</a:t>
            </a:r>
            <a:r>
              <a:rPr lang="ru-RU" sz="1800" dirty="0" smtClean="0"/>
              <a:t> </a:t>
            </a:r>
            <a:r>
              <a:rPr lang="ru-RU" sz="1800" dirty="0" err="1" smtClean="0"/>
              <a:t>къарайды</a:t>
            </a:r>
            <a:r>
              <a:rPr lang="en-US" sz="1800" dirty="0" smtClean="0"/>
              <a:t>. </a:t>
            </a:r>
            <a:r>
              <a:rPr lang="ru-RU" sz="1800" dirty="0" err="1" smtClean="0"/>
              <a:t>Халатларын</a:t>
            </a:r>
            <a:r>
              <a:rPr lang="ru-RU" sz="1800" dirty="0" smtClean="0"/>
              <a:t> </a:t>
            </a:r>
            <a:r>
              <a:rPr lang="ru-RU" sz="1800" dirty="0" err="1" smtClean="0"/>
              <a:t>тюзетеди</a:t>
            </a:r>
            <a:r>
              <a:rPr lang="en-US" sz="1800" dirty="0" smtClean="0"/>
              <a:t>. </a:t>
            </a:r>
            <a:r>
              <a:rPr lang="ru-RU" sz="1800" dirty="0" err="1" smtClean="0"/>
              <a:t>Жазылыулары</a:t>
            </a:r>
            <a:r>
              <a:rPr lang="ru-RU" sz="1800" dirty="0" smtClean="0"/>
              <a:t> </a:t>
            </a:r>
            <a:r>
              <a:rPr lang="ru-RU" sz="1800" dirty="0" err="1" smtClean="0"/>
              <a:t>къыйын</a:t>
            </a:r>
            <a:r>
              <a:rPr lang="ru-RU" sz="1800" dirty="0" smtClean="0"/>
              <a:t> </a:t>
            </a:r>
            <a:r>
              <a:rPr lang="ru-RU" sz="1800" dirty="0" err="1" smtClean="0"/>
              <a:t>болгъан</a:t>
            </a:r>
            <a:r>
              <a:rPr lang="ru-RU" sz="1800" dirty="0" smtClean="0"/>
              <a:t> </a:t>
            </a:r>
            <a:r>
              <a:rPr lang="ru-RU" sz="1800" dirty="0" err="1" smtClean="0"/>
              <a:t>сёзлени</a:t>
            </a:r>
            <a:r>
              <a:rPr lang="ru-RU" sz="1800" dirty="0" smtClean="0"/>
              <a:t> </a:t>
            </a:r>
            <a:r>
              <a:rPr lang="ru-RU" sz="1800" dirty="0" err="1" smtClean="0"/>
              <a:t>сёзлюгюне</a:t>
            </a:r>
            <a:r>
              <a:rPr lang="ru-RU" sz="1800" dirty="0" smtClean="0"/>
              <a:t> </a:t>
            </a:r>
            <a:r>
              <a:rPr lang="ru-RU" sz="1800" dirty="0" err="1" smtClean="0"/>
              <a:t>жазады</a:t>
            </a:r>
            <a:r>
              <a:rPr lang="en-US" sz="1800" dirty="0" smtClean="0"/>
              <a:t>.</a:t>
            </a:r>
            <a:r>
              <a:rPr lang="ru-RU" sz="2000" dirty="0" smtClean="0"/>
              <a:t/>
            </a:r>
            <a:br>
              <a:rPr lang="ru-RU" sz="2000" dirty="0" smtClean="0"/>
            </a:br>
            <a:r>
              <a:rPr lang="en-US" sz="2000" dirty="0" smtClean="0"/>
              <a:t> </a:t>
            </a:r>
            <a:r>
              <a:rPr lang="ru-RU" sz="2000" dirty="0" smtClean="0"/>
              <a:t/>
            </a:r>
            <a:br>
              <a:rPr lang="ru-RU" sz="2000" dirty="0" smtClean="0"/>
            </a:br>
            <a:endParaRPr lang="ru-RU" sz="2000" dirty="0"/>
          </a:p>
        </p:txBody>
      </p:sp>
    </p:spTree>
    <p:extLst>
      <p:ext uri="{BB962C8B-B14F-4D97-AF65-F5344CB8AC3E}">
        <p14:creationId xmlns:p14="http://schemas.microsoft.com/office/powerpoint/2010/main" val="862623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340768"/>
            <a:ext cx="6400800" cy="685800"/>
          </a:xfrm>
        </p:spPr>
        <p:txBody>
          <a:bodyPr>
            <a:noAutofit/>
          </a:bodyPr>
          <a:lstStyle/>
          <a:p>
            <a:r>
              <a:rPr lang="ru-RU" sz="2800" dirty="0" err="1" smtClean="0"/>
              <a:t>Чыгъармачылыкъ</a:t>
            </a:r>
            <a:r>
              <a:rPr lang="ru-RU" sz="2800" dirty="0" smtClean="0"/>
              <a:t> </a:t>
            </a:r>
            <a:r>
              <a:rPr lang="ru-RU" sz="2800" dirty="0" err="1" smtClean="0"/>
              <a:t>жаздырма</a:t>
            </a:r>
            <a:endParaRPr lang="ru-RU" sz="2800" dirty="0"/>
          </a:p>
        </p:txBody>
      </p:sp>
      <p:sp>
        <p:nvSpPr>
          <p:cNvPr id="3" name="TextBox 2"/>
          <p:cNvSpPr txBox="1"/>
          <p:nvPr/>
        </p:nvSpPr>
        <p:spPr>
          <a:xfrm>
            <a:off x="510486" y="2276872"/>
            <a:ext cx="8326125" cy="3754874"/>
          </a:xfrm>
          <a:prstGeom prst="rect">
            <a:avLst/>
          </a:prstGeom>
          <a:noFill/>
        </p:spPr>
        <p:txBody>
          <a:bodyPr wrap="none" rtlCol="0">
            <a:spAutoFit/>
          </a:bodyPr>
          <a:lstStyle/>
          <a:p>
            <a:pPr algn="ctr"/>
            <a:r>
              <a:rPr lang="ru-RU" sz="2000" dirty="0" err="1" smtClean="0"/>
              <a:t>Чыгъармачылыкъ</a:t>
            </a:r>
            <a:r>
              <a:rPr lang="ru-RU" sz="2000" dirty="0" smtClean="0"/>
              <a:t> </a:t>
            </a:r>
            <a:r>
              <a:rPr lang="ru-RU" sz="2000" dirty="0" err="1" smtClean="0"/>
              <a:t>жаздырма</a:t>
            </a:r>
            <a:r>
              <a:rPr lang="ru-RU" sz="2000" dirty="0" smtClean="0"/>
              <a:t> </a:t>
            </a:r>
            <a:r>
              <a:rPr lang="ru-RU" sz="2000" dirty="0" err="1" smtClean="0"/>
              <a:t>окъуучуланы</a:t>
            </a:r>
            <a:r>
              <a:rPr lang="ru-RU" sz="2000" dirty="0" smtClean="0"/>
              <a:t> </a:t>
            </a:r>
            <a:r>
              <a:rPr lang="ru-RU" sz="2000" dirty="0" err="1" smtClean="0"/>
              <a:t>тиллерин</a:t>
            </a:r>
            <a:r>
              <a:rPr lang="ru-RU" sz="2000" dirty="0" smtClean="0"/>
              <a:t> </a:t>
            </a:r>
            <a:r>
              <a:rPr lang="ru-RU" sz="2000" dirty="0" err="1" smtClean="0"/>
              <a:t>ёсдюрюрге</a:t>
            </a:r>
            <a:r>
              <a:rPr lang="ru-RU" sz="2000" dirty="0" smtClean="0"/>
              <a:t>, </a:t>
            </a:r>
          </a:p>
          <a:p>
            <a:pPr algn="ctr"/>
            <a:r>
              <a:rPr lang="ru-RU" sz="2000" dirty="0" err="1"/>
              <a:t>б</a:t>
            </a:r>
            <a:r>
              <a:rPr lang="ru-RU" sz="2000" dirty="0" err="1" smtClean="0"/>
              <a:t>айыкъландырыргъа</a:t>
            </a:r>
            <a:r>
              <a:rPr lang="ru-RU" sz="2000" dirty="0" smtClean="0"/>
              <a:t>  </a:t>
            </a:r>
            <a:r>
              <a:rPr lang="ru-RU" sz="2000" dirty="0" err="1" smtClean="0"/>
              <a:t>болушады</a:t>
            </a:r>
            <a:r>
              <a:rPr lang="ru-RU" sz="2000" dirty="0" smtClean="0"/>
              <a:t>.</a:t>
            </a:r>
          </a:p>
          <a:p>
            <a:pPr algn="ctr"/>
            <a:r>
              <a:rPr lang="ru-RU" sz="2000" dirty="0" smtClean="0"/>
              <a:t> </a:t>
            </a:r>
            <a:r>
              <a:rPr lang="ru-RU" sz="2000" dirty="0" err="1" smtClean="0"/>
              <a:t>Быллай</a:t>
            </a:r>
            <a:r>
              <a:rPr lang="ru-RU" sz="2000" dirty="0" smtClean="0"/>
              <a:t> </a:t>
            </a:r>
            <a:r>
              <a:rPr lang="ru-RU" sz="2000" dirty="0" err="1" smtClean="0"/>
              <a:t>жаздырманы</a:t>
            </a:r>
            <a:r>
              <a:rPr lang="ru-RU" sz="2000" dirty="0" smtClean="0"/>
              <a:t> </a:t>
            </a:r>
            <a:r>
              <a:rPr lang="ru-RU" sz="2000" dirty="0" err="1" smtClean="0"/>
              <a:t>жаздырыу</a:t>
            </a:r>
            <a:r>
              <a:rPr lang="ru-RU" sz="2000" dirty="0" smtClean="0"/>
              <a:t> </a:t>
            </a:r>
            <a:r>
              <a:rPr lang="ru-RU" sz="2000" dirty="0" err="1" smtClean="0"/>
              <a:t>методикасы</a:t>
            </a:r>
            <a:r>
              <a:rPr lang="ru-RU" sz="2000" dirty="0" smtClean="0"/>
              <a:t> </a:t>
            </a:r>
            <a:r>
              <a:rPr lang="ru-RU" sz="2000" dirty="0" err="1" smtClean="0"/>
              <a:t>бираз</a:t>
            </a:r>
            <a:r>
              <a:rPr lang="ru-RU" sz="2000" dirty="0" smtClean="0"/>
              <a:t> </a:t>
            </a:r>
          </a:p>
          <a:p>
            <a:pPr algn="ctr"/>
            <a:r>
              <a:rPr lang="ru-RU" sz="2000" dirty="0" err="1" smtClean="0"/>
              <a:t>башхаракъды</a:t>
            </a:r>
            <a:r>
              <a:rPr lang="ru-RU" sz="2000" dirty="0" smtClean="0"/>
              <a:t>. </a:t>
            </a:r>
            <a:r>
              <a:rPr lang="ru-RU" sz="2000" dirty="0" err="1" smtClean="0"/>
              <a:t>Окъула</a:t>
            </a:r>
            <a:r>
              <a:rPr lang="ru-RU" sz="2000" dirty="0" smtClean="0"/>
              <a:t> </a:t>
            </a:r>
            <a:r>
              <a:rPr lang="ru-RU" sz="2000" dirty="0" err="1" smtClean="0"/>
              <a:t>тургъан</a:t>
            </a:r>
            <a:r>
              <a:rPr lang="ru-RU" sz="2000" dirty="0" smtClean="0"/>
              <a:t> </a:t>
            </a:r>
            <a:r>
              <a:rPr lang="ru-RU" sz="2000" dirty="0" err="1" smtClean="0"/>
              <a:t>материалны</a:t>
            </a:r>
            <a:r>
              <a:rPr lang="ru-RU" sz="2000" dirty="0" smtClean="0"/>
              <a:t> </a:t>
            </a:r>
            <a:r>
              <a:rPr lang="ru-RU" sz="2000" dirty="0" err="1" smtClean="0"/>
              <a:t>магъанасына</a:t>
            </a:r>
            <a:r>
              <a:rPr lang="ru-RU" sz="2000" dirty="0" smtClean="0"/>
              <a:t> </a:t>
            </a:r>
            <a:r>
              <a:rPr lang="ru-RU" sz="2000" dirty="0" err="1" smtClean="0"/>
              <a:t>кёре</a:t>
            </a:r>
            <a:r>
              <a:rPr lang="ru-RU" sz="2000" dirty="0" smtClean="0"/>
              <a:t>,</a:t>
            </a:r>
          </a:p>
          <a:p>
            <a:pPr algn="ctr"/>
            <a:r>
              <a:rPr lang="ru-RU" sz="2000" dirty="0" smtClean="0"/>
              <a:t> </a:t>
            </a:r>
            <a:r>
              <a:rPr lang="ru-RU" sz="2000" dirty="0" err="1" smtClean="0"/>
              <a:t>чыгъармачылыкъ</a:t>
            </a:r>
            <a:r>
              <a:rPr lang="ru-RU" sz="2000" dirty="0" smtClean="0"/>
              <a:t> </a:t>
            </a:r>
            <a:r>
              <a:rPr lang="ru-RU" sz="2000" dirty="0" err="1" smtClean="0"/>
              <a:t>жаздырманы</a:t>
            </a:r>
            <a:r>
              <a:rPr lang="ru-RU" sz="2000" dirty="0" smtClean="0"/>
              <a:t> </a:t>
            </a:r>
            <a:r>
              <a:rPr lang="ru-RU" sz="2000" dirty="0" err="1" smtClean="0"/>
              <a:t>бардырыр</a:t>
            </a:r>
            <a:r>
              <a:rPr lang="ru-RU" sz="2000" dirty="0" smtClean="0"/>
              <a:t> </a:t>
            </a:r>
            <a:r>
              <a:rPr lang="ru-RU" sz="2000" dirty="0" err="1" smtClean="0"/>
              <a:t>ючюн</a:t>
            </a:r>
            <a:r>
              <a:rPr lang="ru-RU" sz="2000" dirty="0" smtClean="0"/>
              <a:t>, </a:t>
            </a:r>
          </a:p>
          <a:p>
            <a:pPr algn="ctr"/>
            <a:r>
              <a:rPr lang="ru-RU" sz="2000" dirty="0" err="1" smtClean="0"/>
              <a:t>сёзле</a:t>
            </a:r>
            <a:r>
              <a:rPr lang="ru-RU" sz="2000" dirty="0" smtClean="0"/>
              <a:t> </a:t>
            </a:r>
            <a:r>
              <a:rPr lang="ru-RU" sz="2000" dirty="0" err="1" smtClean="0"/>
              <a:t>къауум</a:t>
            </a:r>
            <a:r>
              <a:rPr lang="ru-RU" sz="2000" dirty="0" smtClean="0"/>
              <a:t> </a:t>
            </a:r>
            <a:r>
              <a:rPr lang="ru-RU" sz="2000" dirty="0" err="1" smtClean="0"/>
              <a:t>болуп</a:t>
            </a:r>
            <a:r>
              <a:rPr lang="ru-RU" sz="2000" dirty="0" smtClean="0"/>
              <a:t>,</a:t>
            </a:r>
          </a:p>
          <a:p>
            <a:pPr algn="ctr"/>
            <a:r>
              <a:rPr lang="ru-RU" sz="2000" dirty="0" err="1"/>
              <a:t>б</a:t>
            </a:r>
            <a:r>
              <a:rPr lang="ru-RU" sz="2000" dirty="0" err="1" smtClean="0"/>
              <a:t>ир</a:t>
            </a:r>
            <a:r>
              <a:rPr lang="ru-RU" sz="2000" dirty="0" smtClean="0"/>
              <a:t> </a:t>
            </a:r>
            <a:r>
              <a:rPr lang="ru-RU" sz="2000" dirty="0" err="1" smtClean="0"/>
              <a:t>бирде</a:t>
            </a:r>
            <a:r>
              <a:rPr lang="ru-RU" sz="2000" dirty="0" smtClean="0"/>
              <a:t> </a:t>
            </a:r>
            <a:r>
              <a:rPr lang="ru-RU" sz="2000" dirty="0" err="1" smtClean="0"/>
              <a:t>уа</a:t>
            </a:r>
            <a:r>
              <a:rPr lang="ru-RU" sz="2000" dirty="0" smtClean="0"/>
              <a:t> </a:t>
            </a:r>
            <a:r>
              <a:rPr lang="ru-RU" sz="2000" dirty="0" err="1" smtClean="0"/>
              <a:t>ол</a:t>
            </a:r>
            <a:r>
              <a:rPr lang="ru-RU" sz="2000" dirty="0" smtClean="0"/>
              <a:t> </a:t>
            </a:r>
            <a:r>
              <a:rPr lang="ru-RU" sz="2000" dirty="0" err="1" smtClean="0"/>
              <a:t>сёзле</a:t>
            </a:r>
            <a:r>
              <a:rPr lang="ru-RU" sz="2000" dirty="0" smtClean="0"/>
              <a:t> </a:t>
            </a:r>
            <a:r>
              <a:rPr lang="ru-RU" sz="2000" dirty="0" err="1" smtClean="0"/>
              <a:t>айтымланы</a:t>
            </a:r>
            <a:r>
              <a:rPr lang="ru-RU" sz="2000" dirty="0" smtClean="0"/>
              <a:t> </a:t>
            </a:r>
            <a:r>
              <a:rPr lang="ru-RU" sz="2000" dirty="0" err="1" smtClean="0"/>
              <a:t>къураргъа</a:t>
            </a:r>
            <a:r>
              <a:rPr lang="ru-RU" sz="2000" dirty="0" smtClean="0"/>
              <a:t> план халда </a:t>
            </a:r>
            <a:r>
              <a:rPr lang="ru-RU" sz="2000" dirty="0" err="1" smtClean="0"/>
              <a:t>бериледиле</a:t>
            </a:r>
            <a:r>
              <a:rPr lang="ru-RU" sz="2000" dirty="0" smtClean="0"/>
              <a:t>.</a:t>
            </a:r>
          </a:p>
          <a:p>
            <a:pPr algn="ctr"/>
            <a:r>
              <a:rPr lang="ru-RU" sz="2000" dirty="0" smtClean="0"/>
              <a:t> </a:t>
            </a:r>
            <a:r>
              <a:rPr lang="ru-RU" sz="2000" dirty="0" err="1" smtClean="0"/>
              <a:t>Окъуучула</a:t>
            </a:r>
            <a:r>
              <a:rPr lang="ru-RU" sz="2000" dirty="0" smtClean="0"/>
              <a:t> </a:t>
            </a:r>
            <a:r>
              <a:rPr lang="ru-RU" sz="2000" dirty="0" err="1" smtClean="0"/>
              <a:t>ол</a:t>
            </a:r>
            <a:r>
              <a:rPr lang="ru-RU" sz="2000" dirty="0" smtClean="0"/>
              <a:t> </a:t>
            </a:r>
            <a:r>
              <a:rPr lang="ru-RU" sz="2000" dirty="0" err="1" smtClean="0"/>
              <a:t>сёзле</a:t>
            </a:r>
            <a:r>
              <a:rPr lang="ru-RU" sz="2000" dirty="0" smtClean="0"/>
              <a:t> </a:t>
            </a:r>
            <a:r>
              <a:rPr lang="ru-RU" sz="2000" dirty="0" err="1" smtClean="0"/>
              <a:t>бла</a:t>
            </a:r>
            <a:r>
              <a:rPr lang="ru-RU" sz="2000" dirty="0" smtClean="0"/>
              <a:t> </a:t>
            </a:r>
            <a:r>
              <a:rPr lang="ru-RU" sz="2000" dirty="0" err="1" smtClean="0"/>
              <a:t>айтымла</a:t>
            </a:r>
            <a:r>
              <a:rPr lang="ru-RU" sz="2000" dirty="0" smtClean="0"/>
              <a:t> </a:t>
            </a:r>
            <a:r>
              <a:rPr lang="ru-RU" sz="2000" dirty="0" err="1" smtClean="0"/>
              <a:t>къурап</a:t>
            </a:r>
            <a:r>
              <a:rPr lang="ru-RU" sz="2000" dirty="0" smtClean="0"/>
              <a:t> </a:t>
            </a:r>
            <a:r>
              <a:rPr lang="ru-RU" sz="2000" dirty="0" err="1" smtClean="0"/>
              <a:t>жазадыла</a:t>
            </a:r>
            <a:r>
              <a:rPr lang="ru-RU" sz="2000" dirty="0" smtClean="0"/>
              <a:t>. </a:t>
            </a:r>
          </a:p>
          <a:p>
            <a:pPr algn="ctr"/>
            <a:r>
              <a:rPr lang="ru-RU" sz="2000" dirty="0" err="1" smtClean="0"/>
              <a:t>Чыгъармалычылыкъ</a:t>
            </a:r>
            <a:r>
              <a:rPr lang="ru-RU" sz="2000" dirty="0" smtClean="0"/>
              <a:t> </a:t>
            </a:r>
            <a:r>
              <a:rPr lang="ru-RU" sz="2000" dirty="0" err="1" smtClean="0"/>
              <a:t>жаздырма</a:t>
            </a:r>
            <a:r>
              <a:rPr lang="ru-RU" sz="2000" dirty="0" smtClean="0"/>
              <a:t> </a:t>
            </a:r>
            <a:r>
              <a:rPr lang="ru-RU" sz="2000" dirty="0" err="1" smtClean="0"/>
              <a:t>теманы</a:t>
            </a:r>
            <a:r>
              <a:rPr lang="ru-RU" sz="2000" dirty="0" smtClean="0"/>
              <a:t> </a:t>
            </a:r>
            <a:r>
              <a:rPr lang="ru-RU" sz="2000" dirty="0" err="1" smtClean="0"/>
              <a:t>окъуй</a:t>
            </a:r>
            <a:r>
              <a:rPr lang="ru-RU" sz="2000" dirty="0" smtClean="0"/>
              <a:t> </a:t>
            </a:r>
            <a:r>
              <a:rPr lang="ru-RU" sz="2000" dirty="0" err="1" smtClean="0"/>
              <a:t>туруп</a:t>
            </a:r>
            <a:r>
              <a:rPr lang="ru-RU" sz="2000" dirty="0" smtClean="0"/>
              <a:t>,</a:t>
            </a:r>
          </a:p>
          <a:p>
            <a:pPr algn="ctr"/>
            <a:r>
              <a:rPr lang="ru-RU" sz="2000" dirty="0" smtClean="0"/>
              <a:t> </a:t>
            </a:r>
            <a:r>
              <a:rPr lang="ru-RU" sz="2000" dirty="0" err="1" smtClean="0"/>
              <a:t>аны</a:t>
            </a:r>
            <a:r>
              <a:rPr lang="ru-RU" sz="2000" dirty="0" smtClean="0"/>
              <a:t> </a:t>
            </a:r>
            <a:r>
              <a:rPr lang="ru-RU" sz="2000" dirty="0" err="1" smtClean="0"/>
              <a:t>теренирек</a:t>
            </a:r>
            <a:r>
              <a:rPr lang="ru-RU" sz="2000" dirty="0" smtClean="0"/>
              <a:t> </a:t>
            </a:r>
            <a:r>
              <a:rPr lang="ru-RU" sz="2000" dirty="0" err="1" smtClean="0"/>
              <a:t>ангылатыр</a:t>
            </a:r>
            <a:r>
              <a:rPr lang="ru-RU" sz="2000" dirty="0" smtClean="0"/>
              <a:t> </a:t>
            </a:r>
            <a:r>
              <a:rPr lang="ru-RU" sz="2000" dirty="0" err="1" smtClean="0"/>
              <a:t>мурат</a:t>
            </a:r>
            <a:r>
              <a:rPr lang="ru-RU" sz="2000" dirty="0" smtClean="0"/>
              <a:t> </a:t>
            </a:r>
            <a:r>
              <a:rPr lang="ru-RU" sz="2000" dirty="0" err="1" smtClean="0"/>
              <a:t>бла</a:t>
            </a:r>
            <a:r>
              <a:rPr lang="ru-RU" sz="2000" dirty="0" smtClean="0"/>
              <a:t> </a:t>
            </a:r>
          </a:p>
          <a:p>
            <a:pPr algn="ctr"/>
            <a:r>
              <a:rPr lang="ru-RU" sz="2000" dirty="0" err="1" smtClean="0"/>
              <a:t>жазылады</a:t>
            </a:r>
            <a:r>
              <a:rPr lang="ru-RU" sz="2000" dirty="0" smtClean="0"/>
              <a:t>.</a:t>
            </a:r>
          </a:p>
          <a:p>
            <a:endParaRPr lang="ru-RU" dirty="0"/>
          </a:p>
        </p:txBody>
      </p:sp>
    </p:spTree>
    <p:extLst>
      <p:ext uri="{BB962C8B-B14F-4D97-AF65-F5344CB8AC3E}">
        <p14:creationId xmlns:p14="http://schemas.microsoft.com/office/powerpoint/2010/main" val="583913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Сынау</a:t>
            </a:r>
            <a:r>
              <a:rPr lang="ru-RU" dirty="0" smtClean="0"/>
              <a:t> </a:t>
            </a:r>
            <a:r>
              <a:rPr lang="ru-RU" dirty="0" err="1" smtClean="0"/>
              <a:t>жаздырма</a:t>
            </a:r>
            <a:endParaRPr lang="ru-RU" dirty="0"/>
          </a:p>
        </p:txBody>
      </p:sp>
      <p:sp>
        <p:nvSpPr>
          <p:cNvPr id="3" name="TextBox 2"/>
          <p:cNvSpPr txBox="1"/>
          <p:nvPr/>
        </p:nvSpPr>
        <p:spPr>
          <a:xfrm>
            <a:off x="1331640" y="2216786"/>
            <a:ext cx="7105856" cy="3416320"/>
          </a:xfrm>
          <a:prstGeom prst="rect">
            <a:avLst/>
          </a:prstGeom>
          <a:noFill/>
        </p:spPr>
        <p:txBody>
          <a:bodyPr wrap="none" rtlCol="0">
            <a:spAutoFit/>
          </a:bodyPr>
          <a:lstStyle/>
          <a:p>
            <a:pPr algn="ctr"/>
            <a:r>
              <a:rPr lang="ru-RU" dirty="0" err="1" smtClean="0"/>
              <a:t>Сынау</a:t>
            </a:r>
            <a:r>
              <a:rPr lang="ru-RU" dirty="0" smtClean="0"/>
              <a:t> </a:t>
            </a:r>
            <a:r>
              <a:rPr lang="ru-RU" dirty="0" err="1" smtClean="0"/>
              <a:t>жаздырма</a:t>
            </a:r>
            <a:r>
              <a:rPr lang="ru-RU" dirty="0" smtClean="0"/>
              <a:t>, </a:t>
            </a:r>
            <a:r>
              <a:rPr lang="ru-RU" dirty="0" err="1" smtClean="0"/>
              <a:t>грамматиканы</a:t>
            </a:r>
            <a:r>
              <a:rPr lang="ru-RU" dirty="0" smtClean="0"/>
              <a:t> </a:t>
            </a:r>
            <a:r>
              <a:rPr lang="ru-RU" dirty="0" err="1" smtClean="0"/>
              <a:t>бир</a:t>
            </a:r>
            <a:r>
              <a:rPr lang="ru-RU" dirty="0" smtClean="0"/>
              <a:t> </a:t>
            </a:r>
            <a:r>
              <a:rPr lang="ru-RU" dirty="0" err="1" smtClean="0"/>
              <a:t>темасын</a:t>
            </a:r>
            <a:r>
              <a:rPr lang="ru-RU" dirty="0" smtClean="0"/>
              <a:t> </a:t>
            </a:r>
            <a:r>
              <a:rPr lang="ru-RU" dirty="0" err="1" smtClean="0"/>
              <a:t>неда</a:t>
            </a:r>
            <a:endParaRPr lang="ru-RU" dirty="0" smtClean="0"/>
          </a:p>
          <a:p>
            <a:pPr algn="ctr"/>
            <a:r>
              <a:rPr lang="ru-RU" dirty="0" smtClean="0"/>
              <a:t> </a:t>
            </a:r>
            <a:r>
              <a:rPr lang="ru-RU" dirty="0" err="1" smtClean="0"/>
              <a:t>бёлюмюн</a:t>
            </a:r>
            <a:r>
              <a:rPr lang="ru-RU" dirty="0" smtClean="0"/>
              <a:t> </a:t>
            </a:r>
            <a:r>
              <a:rPr lang="ru-RU" dirty="0" err="1" smtClean="0"/>
              <a:t>бошагъандан</a:t>
            </a:r>
            <a:r>
              <a:rPr lang="ru-RU" dirty="0" smtClean="0"/>
              <a:t> сора, </a:t>
            </a:r>
            <a:r>
              <a:rPr lang="ru-RU" dirty="0" err="1" smtClean="0"/>
              <a:t>окъуучула</a:t>
            </a:r>
            <a:r>
              <a:rPr lang="ru-RU" dirty="0" smtClean="0"/>
              <a:t> </a:t>
            </a:r>
            <a:r>
              <a:rPr lang="ru-RU" dirty="0" err="1" smtClean="0"/>
              <a:t>ол</a:t>
            </a:r>
            <a:r>
              <a:rPr lang="ru-RU" dirty="0" smtClean="0"/>
              <a:t> </a:t>
            </a:r>
            <a:r>
              <a:rPr lang="ru-RU" dirty="0" err="1" smtClean="0"/>
              <a:t>бёлюмню</a:t>
            </a:r>
            <a:endParaRPr lang="ru-RU" dirty="0" smtClean="0"/>
          </a:p>
          <a:p>
            <a:pPr algn="ctr"/>
            <a:r>
              <a:rPr lang="ru-RU" dirty="0" smtClean="0"/>
              <a:t> </a:t>
            </a:r>
            <a:r>
              <a:rPr lang="ru-RU" dirty="0" err="1" smtClean="0"/>
              <a:t>къалай</a:t>
            </a:r>
            <a:r>
              <a:rPr lang="ru-RU" dirty="0" smtClean="0"/>
              <a:t> </a:t>
            </a:r>
            <a:r>
              <a:rPr lang="ru-RU" dirty="0" err="1" smtClean="0"/>
              <a:t>ангылагъанларын</a:t>
            </a:r>
            <a:r>
              <a:rPr lang="ru-RU" dirty="0" smtClean="0"/>
              <a:t> </a:t>
            </a:r>
            <a:r>
              <a:rPr lang="ru-RU" dirty="0" err="1" smtClean="0"/>
              <a:t>тохташдырыр</a:t>
            </a:r>
            <a:r>
              <a:rPr lang="ru-RU" dirty="0" smtClean="0"/>
              <a:t> </a:t>
            </a:r>
            <a:r>
              <a:rPr lang="ru-RU" dirty="0" err="1" smtClean="0"/>
              <a:t>ючюн</a:t>
            </a:r>
            <a:r>
              <a:rPr lang="ru-RU" dirty="0" smtClean="0"/>
              <a:t> </a:t>
            </a:r>
            <a:r>
              <a:rPr lang="ru-RU" dirty="0" err="1" smtClean="0"/>
              <a:t>бардырылады</a:t>
            </a:r>
            <a:r>
              <a:rPr lang="ru-RU" dirty="0" smtClean="0"/>
              <a:t>.</a:t>
            </a:r>
          </a:p>
          <a:p>
            <a:pPr algn="ctr"/>
            <a:r>
              <a:rPr lang="ru-RU" dirty="0" err="1" smtClean="0"/>
              <a:t>Сынау</a:t>
            </a:r>
            <a:r>
              <a:rPr lang="ru-RU" dirty="0" smtClean="0"/>
              <a:t> </a:t>
            </a:r>
            <a:r>
              <a:rPr lang="ru-RU" dirty="0" err="1" smtClean="0"/>
              <a:t>жаздырманы</a:t>
            </a:r>
            <a:r>
              <a:rPr lang="ru-RU" dirty="0" smtClean="0"/>
              <a:t> </a:t>
            </a:r>
            <a:r>
              <a:rPr lang="ru-RU" dirty="0" err="1" smtClean="0"/>
              <a:t>бардырырдан</a:t>
            </a:r>
            <a:r>
              <a:rPr lang="ru-RU" dirty="0" smtClean="0"/>
              <a:t> </a:t>
            </a:r>
            <a:r>
              <a:rPr lang="ru-RU" dirty="0" err="1" smtClean="0"/>
              <a:t>алгъа</a:t>
            </a:r>
            <a:r>
              <a:rPr lang="ru-RU" dirty="0" smtClean="0"/>
              <a:t>, </a:t>
            </a:r>
            <a:r>
              <a:rPr lang="ru-RU" dirty="0" err="1" smtClean="0"/>
              <a:t>бир</a:t>
            </a:r>
            <a:r>
              <a:rPr lang="ru-RU" dirty="0" smtClean="0"/>
              <a:t> </a:t>
            </a:r>
            <a:r>
              <a:rPr lang="ru-RU" dirty="0" err="1" smtClean="0"/>
              <a:t>ненча</a:t>
            </a:r>
            <a:r>
              <a:rPr lang="ru-RU" dirty="0" smtClean="0"/>
              <a:t> </a:t>
            </a:r>
          </a:p>
          <a:p>
            <a:pPr algn="ctr"/>
            <a:r>
              <a:rPr lang="ru-RU" dirty="0" err="1" smtClean="0"/>
              <a:t>хазырлау</a:t>
            </a:r>
            <a:r>
              <a:rPr lang="ru-RU" dirty="0" smtClean="0"/>
              <a:t> </a:t>
            </a:r>
            <a:r>
              <a:rPr lang="ru-RU" dirty="0" err="1" smtClean="0"/>
              <a:t>иш</a:t>
            </a:r>
            <a:r>
              <a:rPr lang="ru-RU" dirty="0" smtClean="0"/>
              <a:t> </a:t>
            </a:r>
            <a:r>
              <a:rPr lang="ru-RU" dirty="0" err="1" smtClean="0"/>
              <a:t>этерге</a:t>
            </a:r>
            <a:r>
              <a:rPr lang="ru-RU" dirty="0" smtClean="0"/>
              <a:t> </a:t>
            </a:r>
            <a:r>
              <a:rPr lang="ru-RU" dirty="0" err="1" smtClean="0"/>
              <a:t>керекди</a:t>
            </a:r>
            <a:r>
              <a:rPr lang="ru-RU" dirty="0" smtClean="0"/>
              <a:t>. </a:t>
            </a:r>
            <a:r>
              <a:rPr lang="ru-RU" dirty="0" err="1" smtClean="0"/>
              <a:t>Сынау</a:t>
            </a:r>
            <a:r>
              <a:rPr lang="ru-RU" dirty="0" smtClean="0"/>
              <a:t> </a:t>
            </a:r>
            <a:r>
              <a:rPr lang="ru-RU" dirty="0" err="1" smtClean="0"/>
              <a:t>жаздырманы</a:t>
            </a:r>
            <a:r>
              <a:rPr lang="ru-RU" dirty="0" smtClean="0"/>
              <a:t> </a:t>
            </a:r>
            <a:r>
              <a:rPr lang="ru-RU" dirty="0" err="1" smtClean="0"/>
              <a:t>текстин</a:t>
            </a:r>
            <a:r>
              <a:rPr lang="ru-RU" dirty="0" smtClean="0"/>
              <a:t> </a:t>
            </a:r>
          </a:p>
          <a:p>
            <a:pPr algn="ctr"/>
            <a:r>
              <a:rPr lang="ru-RU" dirty="0" err="1" smtClean="0"/>
              <a:t>алгъаракъдан</a:t>
            </a:r>
            <a:r>
              <a:rPr lang="ru-RU" dirty="0" smtClean="0"/>
              <a:t> </a:t>
            </a:r>
            <a:r>
              <a:rPr lang="ru-RU" dirty="0" err="1" smtClean="0"/>
              <a:t>окъуна</a:t>
            </a:r>
            <a:r>
              <a:rPr lang="ru-RU" dirty="0" smtClean="0"/>
              <a:t> </a:t>
            </a:r>
            <a:r>
              <a:rPr lang="ru-RU" dirty="0" err="1" smtClean="0"/>
              <a:t>сайлап</a:t>
            </a:r>
            <a:r>
              <a:rPr lang="ru-RU" dirty="0" smtClean="0"/>
              <a:t>, </a:t>
            </a:r>
            <a:r>
              <a:rPr lang="ru-RU" dirty="0" err="1" smtClean="0"/>
              <a:t>сёзлерине</a:t>
            </a:r>
            <a:r>
              <a:rPr lang="ru-RU" dirty="0" smtClean="0"/>
              <a:t> эм </a:t>
            </a:r>
            <a:r>
              <a:rPr lang="ru-RU" dirty="0" err="1" smtClean="0"/>
              <a:t>тыйгъыч</a:t>
            </a:r>
            <a:r>
              <a:rPr lang="ru-RU" dirty="0" smtClean="0"/>
              <a:t> </a:t>
            </a:r>
            <a:r>
              <a:rPr lang="ru-RU" dirty="0" err="1" smtClean="0"/>
              <a:t>белгилерине</a:t>
            </a:r>
            <a:endParaRPr lang="ru-RU" dirty="0" smtClean="0"/>
          </a:p>
          <a:p>
            <a:pPr algn="ctr"/>
            <a:r>
              <a:rPr lang="ru-RU" dirty="0" err="1" smtClean="0"/>
              <a:t>Къарап</a:t>
            </a:r>
            <a:r>
              <a:rPr lang="ru-RU" dirty="0" smtClean="0"/>
              <a:t>, </a:t>
            </a:r>
            <a:r>
              <a:rPr lang="ru-RU" dirty="0" err="1" smtClean="0"/>
              <a:t>окъуучула</a:t>
            </a:r>
            <a:r>
              <a:rPr lang="ru-RU" dirty="0" smtClean="0"/>
              <a:t> </a:t>
            </a:r>
            <a:r>
              <a:rPr lang="ru-RU" dirty="0" err="1" smtClean="0"/>
              <a:t>магъанасын</a:t>
            </a:r>
            <a:r>
              <a:rPr lang="ru-RU" dirty="0" smtClean="0"/>
              <a:t> </a:t>
            </a:r>
            <a:r>
              <a:rPr lang="ru-RU" dirty="0" err="1" smtClean="0"/>
              <a:t>ангыламазлыкъ</a:t>
            </a:r>
            <a:r>
              <a:rPr lang="ru-RU" dirty="0" smtClean="0"/>
              <a:t> </a:t>
            </a:r>
            <a:r>
              <a:rPr lang="ru-RU" dirty="0" err="1" smtClean="0"/>
              <a:t>сёзлени</a:t>
            </a:r>
            <a:r>
              <a:rPr lang="ru-RU" dirty="0" smtClean="0"/>
              <a:t> </a:t>
            </a:r>
          </a:p>
          <a:p>
            <a:pPr algn="ctr"/>
            <a:r>
              <a:rPr lang="ru-RU" dirty="0" err="1" smtClean="0"/>
              <a:t>белгилерге</a:t>
            </a:r>
            <a:r>
              <a:rPr lang="ru-RU" dirty="0" smtClean="0"/>
              <a:t> </a:t>
            </a:r>
            <a:r>
              <a:rPr lang="ru-RU" dirty="0" err="1" smtClean="0"/>
              <a:t>керекди</a:t>
            </a:r>
            <a:r>
              <a:rPr lang="ru-RU" dirty="0" smtClean="0"/>
              <a:t>.</a:t>
            </a:r>
          </a:p>
          <a:p>
            <a:pPr algn="ctr"/>
            <a:r>
              <a:rPr lang="ru-RU" dirty="0" err="1" smtClean="0"/>
              <a:t>Сынау</a:t>
            </a:r>
            <a:r>
              <a:rPr lang="ru-RU" dirty="0" smtClean="0"/>
              <a:t> </a:t>
            </a:r>
            <a:r>
              <a:rPr lang="ru-RU" dirty="0" err="1" smtClean="0"/>
              <a:t>жаздырманы</a:t>
            </a:r>
            <a:r>
              <a:rPr lang="ru-RU" dirty="0" smtClean="0"/>
              <a:t> </a:t>
            </a:r>
            <a:r>
              <a:rPr lang="ru-RU" dirty="0" err="1" smtClean="0"/>
              <a:t>методикасы</a:t>
            </a:r>
            <a:r>
              <a:rPr lang="ru-RU" dirty="0" smtClean="0"/>
              <a:t>: </a:t>
            </a:r>
            <a:r>
              <a:rPr lang="ru-RU" dirty="0" err="1" smtClean="0"/>
              <a:t>жаздырмагъа</a:t>
            </a:r>
            <a:r>
              <a:rPr lang="ru-RU" dirty="0" smtClean="0"/>
              <a:t> </a:t>
            </a:r>
            <a:r>
              <a:rPr lang="ru-RU" dirty="0" err="1" smtClean="0"/>
              <a:t>байламлы</a:t>
            </a:r>
            <a:r>
              <a:rPr lang="ru-RU" dirty="0" smtClean="0"/>
              <a:t> текст </a:t>
            </a:r>
          </a:p>
          <a:p>
            <a:pPr algn="ctr"/>
            <a:r>
              <a:rPr lang="ru-RU" dirty="0" err="1" smtClean="0"/>
              <a:t>Бериле</a:t>
            </a:r>
            <a:r>
              <a:rPr lang="ru-RU" dirty="0" smtClean="0"/>
              <a:t> </a:t>
            </a:r>
            <a:r>
              <a:rPr lang="ru-RU" dirty="0" err="1" smtClean="0"/>
              <a:t>эсе</a:t>
            </a:r>
            <a:r>
              <a:rPr lang="ru-RU" dirty="0" smtClean="0"/>
              <a:t>, </a:t>
            </a:r>
            <a:r>
              <a:rPr lang="ru-RU" dirty="0" err="1" smtClean="0"/>
              <a:t>аны</a:t>
            </a:r>
            <a:r>
              <a:rPr lang="ru-RU" dirty="0" smtClean="0"/>
              <a:t> </a:t>
            </a:r>
            <a:r>
              <a:rPr lang="ru-RU" dirty="0" err="1" smtClean="0"/>
              <a:t>устаз</a:t>
            </a:r>
            <a:r>
              <a:rPr lang="ru-RU" dirty="0" smtClean="0"/>
              <a:t> эм </a:t>
            </a:r>
            <a:r>
              <a:rPr lang="ru-RU" dirty="0" err="1" smtClean="0"/>
              <a:t>алгъа</a:t>
            </a:r>
            <a:r>
              <a:rPr lang="ru-RU" dirty="0" smtClean="0"/>
              <a:t> </a:t>
            </a:r>
            <a:r>
              <a:rPr lang="ru-RU" dirty="0" err="1" smtClean="0"/>
              <a:t>саулай</a:t>
            </a:r>
            <a:r>
              <a:rPr lang="ru-RU" dirty="0" smtClean="0"/>
              <a:t> </a:t>
            </a:r>
            <a:r>
              <a:rPr lang="ru-RU" dirty="0" err="1" smtClean="0"/>
              <a:t>шатык</a:t>
            </a:r>
            <a:r>
              <a:rPr lang="ru-RU" dirty="0" smtClean="0"/>
              <a:t> </a:t>
            </a:r>
            <a:r>
              <a:rPr lang="ru-RU" dirty="0" err="1" smtClean="0"/>
              <a:t>окъуйду</a:t>
            </a:r>
            <a:r>
              <a:rPr lang="ru-RU" dirty="0" smtClean="0"/>
              <a:t>, </a:t>
            </a:r>
            <a:r>
              <a:rPr lang="ru-RU" dirty="0" err="1" smtClean="0"/>
              <a:t>ызы</a:t>
            </a:r>
            <a:r>
              <a:rPr lang="ru-RU" dirty="0" smtClean="0"/>
              <a:t> </a:t>
            </a:r>
            <a:r>
              <a:rPr lang="ru-RU" dirty="0" err="1" smtClean="0"/>
              <a:t>бла</a:t>
            </a:r>
            <a:endParaRPr lang="ru-RU" dirty="0" smtClean="0"/>
          </a:p>
          <a:p>
            <a:pPr algn="ctr"/>
            <a:r>
              <a:rPr lang="ru-RU" dirty="0" err="1" smtClean="0"/>
              <a:t>уа</a:t>
            </a:r>
            <a:r>
              <a:rPr lang="ru-RU" dirty="0" smtClean="0"/>
              <a:t>, </a:t>
            </a:r>
            <a:r>
              <a:rPr lang="ru-RU" dirty="0" err="1" smtClean="0"/>
              <a:t>башха-башха</a:t>
            </a:r>
            <a:r>
              <a:rPr lang="ru-RU" dirty="0" smtClean="0"/>
              <a:t> </a:t>
            </a:r>
            <a:r>
              <a:rPr lang="ru-RU" dirty="0" err="1" smtClean="0"/>
              <a:t>айтымларын</a:t>
            </a:r>
            <a:r>
              <a:rPr lang="ru-RU" dirty="0" smtClean="0"/>
              <a:t>, </a:t>
            </a:r>
            <a:r>
              <a:rPr lang="ru-RU" dirty="0" err="1" smtClean="0"/>
              <a:t>керекли</a:t>
            </a:r>
            <a:r>
              <a:rPr lang="ru-RU" dirty="0" smtClean="0"/>
              <a:t> </a:t>
            </a:r>
            <a:r>
              <a:rPr lang="ru-RU" dirty="0" err="1" smtClean="0"/>
              <a:t>паузаларын</a:t>
            </a:r>
            <a:r>
              <a:rPr lang="ru-RU" dirty="0" smtClean="0"/>
              <a:t> да </a:t>
            </a:r>
            <a:r>
              <a:rPr lang="ru-RU" dirty="0" err="1" smtClean="0"/>
              <a:t>эслей</a:t>
            </a:r>
            <a:r>
              <a:rPr lang="ru-RU" dirty="0" smtClean="0"/>
              <a:t>, </a:t>
            </a:r>
          </a:p>
          <a:p>
            <a:pPr algn="ctr"/>
            <a:r>
              <a:rPr lang="ru-RU" dirty="0" err="1"/>
              <a:t>а</a:t>
            </a:r>
            <a:r>
              <a:rPr lang="ru-RU" dirty="0" err="1" smtClean="0"/>
              <a:t>йтып</a:t>
            </a:r>
            <a:r>
              <a:rPr lang="ru-RU" dirty="0" smtClean="0"/>
              <a:t> </a:t>
            </a:r>
            <a:r>
              <a:rPr lang="ru-RU" dirty="0" err="1" smtClean="0"/>
              <a:t>алай</a:t>
            </a:r>
            <a:r>
              <a:rPr lang="ru-RU" dirty="0" smtClean="0"/>
              <a:t> </a:t>
            </a:r>
            <a:r>
              <a:rPr lang="ru-RU" dirty="0" err="1" smtClean="0"/>
              <a:t>жаздырады</a:t>
            </a:r>
            <a:r>
              <a:rPr lang="ru-RU" dirty="0" smtClean="0"/>
              <a:t>.</a:t>
            </a:r>
            <a:endParaRPr lang="ru-RU" dirty="0"/>
          </a:p>
        </p:txBody>
      </p:sp>
    </p:spTree>
    <p:extLst>
      <p:ext uri="{BB962C8B-B14F-4D97-AF65-F5344CB8AC3E}">
        <p14:creationId xmlns:p14="http://schemas.microsoft.com/office/powerpoint/2010/main" val="2573084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5085184"/>
            <a:ext cx="7344816" cy="1143000"/>
          </a:xfrm>
        </p:spPr>
        <p:txBody>
          <a:bodyPr>
            <a:normAutofit fontScale="90000"/>
          </a:bodyPr>
          <a:lstStyle/>
          <a:p>
            <a:r>
              <a:rPr lang="ru-RU" sz="2700" dirty="0"/>
              <a:t> </a:t>
            </a:r>
            <a:br>
              <a:rPr lang="ru-RU" sz="2700" dirty="0"/>
            </a:br>
            <a:r>
              <a:rPr lang="ru-RU" sz="2700" dirty="0" err="1"/>
              <a:t>Кёлденжазманы</a:t>
            </a:r>
            <a:r>
              <a:rPr lang="ru-RU" sz="2700" dirty="0"/>
              <a:t>  </a:t>
            </a:r>
            <a:r>
              <a:rPr lang="ru-RU" sz="2700" dirty="0" err="1"/>
              <a:t>жазаргъа</a:t>
            </a:r>
            <a:r>
              <a:rPr lang="ru-RU" sz="2700" dirty="0"/>
              <a:t>  </a:t>
            </a:r>
            <a:br>
              <a:rPr lang="ru-RU" sz="2700" dirty="0"/>
            </a:br>
            <a:r>
              <a:rPr lang="ru-RU" sz="2700" dirty="0" err="1" smtClean="0"/>
              <a:t>хазырланыу</a:t>
            </a:r>
            <a:r>
              <a:rPr lang="ru-RU" sz="2700" dirty="0" smtClean="0"/>
              <a:t/>
            </a:r>
            <a:br>
              <a:rPr lang="ru-RU" sz="2700" dirty="0" smtClean="0"/>
            </a:br>
            <a:r>
              <a:rPr lang="ru-RU" sz="2700" dirty="0"/>
              <a:t/>
            </a:r>
            <a:br>
              <a:rPr lang="ru-RU" sz="2700" dirty="0"/>
            </a:br>
            <a:r>
              <a:rPr lang="ru-RU" sz="2700" dirty="0" err="1"/>
              <a:t>Ж</a:t>
            </a:r>
            <a:r>
              <a:rPr lang="ru-RU" sz="2700" dirty="0" err="1" smtClean="0"/>
              <a:t>азыучула</a:t>
            </a:r>
            <a:r>
              <a:rPr lang="ru-RU" sz="2700" dirty="0"/>
              <a:t>, </a:t>
            </a:r>
            <a:r>
              <a:rPr lang="ru-RU" sz="2700" dirty="0" err="1"/>
              <a:t>поэтле</a:t>
            </a:r>
            <a:r>
              <a:rPr lang="ru-RU" sz="2700" dirty="0"/>
              <a:t> </a:t>
            </a:r>
            <a:r>
              <a:rPr lang="ru-RU" sz="2700" dirty="0" err="1"/>
              <a:t>хапарла</a:t>
            </a:r>
            <a:r>
              <a:rPr lang="ru-RU" sz="2700" dirty="0"/>
              <a:t>, </a:t>
            </a:r>
            <a:r>
              <a:rPr lang="ru-RU" sz="2700" dirty="0" err="1"/>
              <a:t>очеркле</a:t>
            </a:r>
            <a:r>
              <a:rPr lang="ru-RU" sz="2700" dirty="0"/>
              <a:t>, </a:t>
            </a:r>
            <a:r>
              <a:rPr lang="ru-RU" sz="2700" dirty="0" err="1"/>
              <a:t>романла</a:t>
            </a:r>
            <a:r>
              <a:rPr lang="ru-RU" sz="2700" dirty="0"/>
              <a:t>, </a:t>
            </a:r>
            <a:r>
              <a:rPr lang="ru-RU" sz="2700" dirty="0" err="1"/>
              <a:t>назмула</a:t>
            </a:r>
            <a:r>
              <a:rPr lang="ru-RU" sz="2700" dirty="0"/>
              <a:t> эм </a:t>
            </a:r>
            <a:r>
              <a:rPr lang="ru-RU" sz="2700" dirty="0" err="1"/>
              <a:t>поэмала</a:t>
            </a:r>
            <a:r>
              <a:rPr lang="ru-RU" sz="2700" dirty="0"/>
              <a:t> </a:t>
            </a:r>
            <a:r>
              <a:rPr lang="ru-RU" sz="2700" dirty="0" err="1"/>
              <a:t>жазадыла</a:t>
            </a:r>
            <a:r>
              <a:rPr lang="ru-RU" sz="2700" dirty="0"/>
              <a:t>. Ала </a:t>
            </a:r>
            <a:r>
              <a:rPr lang="ru-RU" sz="2700" dirty="0" err="1" smtClean="0"/>
              <a:t>барыда</a:t>
            </a:r>
            <a:r>
              <a:rPr lang="ru-RU" sz="2700" dirty="0" smtClean="0"/>
              <a:t> </a:t>
            </a:r>
            <a:r>
              <a:rPr lang="ru-RU" sz="2700" dirty="0" err="1"/>
              <a:t>суратлау</a:t>
            </a:r>
            <a:r>
              <a:rPr lang="ru-RU" sz="2700" dirty="0"/>
              <a:t> </a:t>
            </a:r>
            <a:r>
              <a:rPr lang="ru-RU" sz="2700" dirty="0" err="1"/>
              <a:t>чыгъармаладыла</a:t>
            </a:r>
            <a:r>
              <a:rPr lang="ru-RU" sz="2700" dirty="0"/>
              <a:t>. </a:t>
            </a:r>
            <a:r>
              <a:rPr lang="ru-RU" sz="2700" dirty="0" err="1"/>
              <a:t>Ол</a:t>
            </a:r>
            <a:r>
              <a:rPr lang="ru-RU" sz="2700" dirty="0"/>
              <a:t> </a:t>
            </a:r>
            <a:r>
              <a:rPr lang="ru-RU" sz="2700" dirty="0" err="1"/>
              <a:t>жазылгъан</a:t>
            </a:r>
            <a:r>
              <a:rPr lang="ru-RU" sz="2700" dirty="0"/>
              <a:t> </a:t>
            </a:r>
            <a:r>
              <a:rPr lang="ru-RU" sz="2700" dirty="0" err="1"/>
              <a:t>затла</a:t>
            </a:r>
            <a:r>
              <a:rPr lang="ru-RU" sz="2700" dirty="0"/>
              <a:t> </a:t>
            </a:r>
            <a:r>
              <a:rPr lang="ru-RU" sz="2700" dirty="0" err="1"/>
              <a:t>кёп</a:t>
            </a:r>
            <a:r>
              <a:rPr lang="ru-RU" sz="2700" dirty="0"/>
              <a:t> </a:t>
            </a:r>
            <a:r>
              <a:rPr lang="ru-RU" sz="2700" dirty="0" err="1"/>
              <a:t>кере</a:t>
            </a:r>
            <a:r>
              <a:rPr lang="ru-RU" sz="2700" dirty="0"/>
              <a:t> </a:t>
            </a:r>
            <a:r>
              <a:rPr lang="ru-RU" sz="2700" dirty="0" err="1"/>
              <a:t>тюзетилгендиле</a:t>
            </a:r>
            <a:r>
              <a:rPr lang="ru-RU" sz="2700" dirty="0"/>
              <a:t>, </a:t>
            </a:r>
            <a:r>
              <a:rPr lang="ru-RU" sz="2700" dirty="0" err="1"/>
              <a:t>жангыдан</a:t>
            </a:r>
            <a:r>
              <a:rPr lang="ru-RU" sz="2700" dirty="0"/>
              <a:t> </a:t>
            </a:r>
            <a:r>
              <a:rPr lang="ru-RU" sz="2700" dirty="0" err="1" smtClean="0"/>
              <a:t>къаралгъандыла</a:t>
            </a:r>
            <a:r>
              <a:rPr lang="ru-RU" sz="2700" dirty="0"/>
              <a:t>, </a:t>
            </a:r>
            <a:r>
              <a:rPr lang="ru-RU" sz="2700" dirty="0" err="1"/>
              <a:t>артда</a:t>
            </a:r>
            <a:r>
              <a:rPr lang="ru-RU" sz="2700" dirty="0"/>
              <a:t> </a:t>
            </a:r>
            <a:r>
              <a:rPr lang="ru-RU" sz="2700" dirty="0" err="1"/>
              <a:t>уа</a:t>
            </a:r>
            <a:r>
              <a:rPr lang="ru-RU" sz="2700" dirty="0"/>
              <a:t>  </a:t>
            </a:r>
            <a:r>
              <a:rPr lang="ru-RU" sz="2700" dirty="0" err="1"/>
              <a:t>басмаланнгандыла</a:t>
            </a:r>
            <a:r>
              <a:rPr lang="ru-RU" sz="2700" dirty="0"/>
              <a:t>.</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2317001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05064"/>
            <a:ext cx="8229600" cy="1143000"/>
          </a:xfrm>
        </p:spPr>
        <p:txBody>
          <a:bodyPr>
            <a:normAutofit fontScale="90000"/>
          </a:bodyPr>
          <a:lstStyle/>
          <a:p>
            <a:r>
              <a:rPr lang="ru-RU" sz="2200" dirty="0" smtClean="0"/>
              <a:t>    </a:t>
            </a:r>
            <a:r>
              <a:rPr lang="ru-RU" sz="2200" dirty="0" err="1"/>
              <a:t>кёлденжазманы</a:t>
            </a:r>
            <a:r>
              <a:rPr lang="ru-RU" sz="2200" dirty="0"/>
              <a:t> </a:t>
            </a:r>
            <a:r>
              <a:rPr lang="ru-RU" sz="2200" dirty="0" err="1"/>
              <a:t>тюз</a:t>
            </a:r>
            <a:r>
              <a:rPr lang="ru-RU" sz="2200" dirty="0"/>
              <a:t> эм </a:t>
            </a:r>
            <a:r>
              <a:rPr lang="ru-RU" sz="2200" dirty="0" err="1"/>
              <a:t>тынгылы</a:t>
            </a:r>
            <a:r>
              <a:rPr lang="ru-RU" sz="2200" dirty="0"/>
              <a:t> </a:t>
            </a:r>
            <a:r>
              <a:rPr lang="ru-RU" sz="2200" dirty="0" err="1"/>
              <a:t>жазар</a:t>
            </a:r>
            <a:r>
              <a:rPr lang="ru-RU" sz="2200" dirty="0"/>
              <a:t> </a:t>
            </a:r>
            <a:r>
              <a:rPr lang="ru-RU" sz="2200" dirty="0" err="1" smtClean="0"/>
              <a:t>ючюн,сабий</a:t>
            </a:r>
            <a:r>
              <a:rPr lang="ru-RU" sz="2200" dirty="0" smtClean="0"/>
              <a:t> </a:t>
            </a:r>
            <a:r>
              <a:rPr lang="ru-RU" sz="2200" dirty="0" err="1"/>
              <a:t>бу</a:t>
            </a:r>
            <a:r>
              <a:rPr lang="ru-RU" sz="2200" dirty="0"/>
              <a:t> </a:t>
            </a:r>
            <a:r>
              <a:rPr lang="ru-RU" sz="2200" dirty="0" err="1"/>
              <a:t>затлагъа</a:t>
            </a:r>
            <a:r>
              <a:rPr lang="ru-RU" sz="2200" dirty="0"/>
              <a:t> эс </a:t>
            </a:r>
            <a:r>
              <a:rPr lang="ru-RU" sz="2200" dirty="0" err="1"/>
              <a:t>бурургъа</a:t>
            </a:r>
            <a:r>
              <a:rPr lang="ru-RU" sz="2200" dirty="0"/>
              <a:t> </a:t>
            </a:r>
            <a:r>
              <a:rPr lang="ru-RU" sz="2200" dirty="0" err="1" smtClean="0"/>
              <a:t>керекди</a:t>
            </a:r>
            <a:r>
              <a:rPr lang="ru-RU" sz="2200" dirty="0" smtClean="0"/>
              <a:t>:</a:t>
            </a:r>
            <a:r>
              <a:rPr lang="ru-RU" sz="2200" dirty="0"/>
              <a:t/>
            </a:r>
            <a:br>
              <a:rPr lang="ru-RU" sz="2200" dirty="0"/>
            </a:br>
            <a:r>
              <a:rPr lang="ru-RU" sz="2200" dirty="0"/>
              <a:t>1. </a:t>
            </a:r>
            <a:r>
              <a:rPr lang="ru-RU" sz="2200" dirty="0" err="1"/>
              <a:t>Нени</a:t>
            </a:r>
            <a:r>
              <a:rPr lang="ru-RU" sz="2200" dirty="0"/>
              <a:t> </a:t>
            </a:r>
            <a:r>
              <a:rPr lang="ru-RU" sz="2200" dirty="0" err="1"/>
              <a:t>юсюнден</a:t>
            </a:r>
            <a:r>
              <a:rPr lang="ru-RU" sz="2200" dirty="0"/>
              <a:t> </a:t>
            </a:r>
            <a:r>
              <a:rPr lang="ru-RU" sz="2200" dirty="0" err="1" smtClean="0"/>
              <a:t>жазаргъа</a:t>
            </a:r>
            <a:r>
              <a:rPr lang="ru-RU" sz="2200" dirty="0" smtClean="0"/>
              <a:t> </a:t>
            </a:r>
            <a:r>
              <a:rPr lang="ru-RU" sz="2200" dirty="0" err="1" smtClean="0"/>
              <a:t>керек</a:t>
            </a:r>
            <a:r>
              <a:rPr lang="ru-RU" sz="2200" dirty="0" smtClean="0"/>
              <a:t> </a:t>
            </a:r>
            <a:r>
              <a:rPr lang="ru-RU" sz="2200" dirty="0" err="1" smtClean="0"/>
              <a:t>эсе</a:t>
            </a:r>
            <a:r>
              <a:rPr lang="ru-RU" sz="2200" dirty="0" smtClean="0"/>
              <a:t> </a:t>
            </a:r>
            <a:r>
              <a:rPr lang="ru-RU" sz="2200" dirty="0"/>
              <a:t>да, </a:t>
            </a:r>
            <a:r>
              <a:rPr lang="ru-RU" sz="2200" dirty="0" smtClean="0"/>
              <a:t/>
            </a:r>
            <a:br>
              <a:rPr lang="ru-RU" sz="2200" dirty="0" smtClean="0"/>
            </a:br>
            <a:r>
              <a:rPr lang="ru-RU" sz="2200" dirty="0" err="1" smtClean="0"/>
              <a:t>аны</a:t>
            </a:r>
            <a:r>
              <a:rPr lang="ru-RU" sz="2200" dirty="0" smtClean="0"/>
              <a:t> </a:t>
            </a:r>
            <a:r>
              <a:rPr lang="ru-RU" sz="2200" dirty="0"/>
              <a:t>толу </a:t>
            </a:r>
            <a:r>
              <a:rPr lang="ru-RU" sz="2200" dirty="0" err="1" smtClean="0"/>
              <a:t>тохташдырып</a:t>
            </a:r>
            <a:r>
              <a:rPr lang="ru-RU" sz="2200" dirty="0"/>
              <a:t>, </a:t>
            </a:r>
            <a:r>
              <a:rPr lang="ru-RU" sz="2200" dirty="0" smtClean="0"/>
              <a:t/>
            </a:r>
            <a:br>
              <a:rPr lang="ru-RU" sz="2200" dirty="0" smtClean="0"/>
            </a:br>
            <a:r>
              <a:rPr lang="ru-RU" sz="2200" dirty="0" err="1" smtClean="0"/>
              <a:t>жазар</a:t>
            </a:r>
            <a:r>
              <a:rPr lang="ru-RU" sz="2200" dirty="0" smtClean="0"/>
              <a:t> </a:t>
            </a:r>
            <a:r>
              <a:rPr lang="ru-RU" sz="2200" dirty="0" err="1" smtClean="0"/>
              <a:t>ишини</a:t>
            </a:r>
            <a:r>
              <a:rPr lang="ru-RU" sz="2200" dirty="0" smtClean="0"/>
              <a:t> </a:t>
            </a:r>
            <a:r>
              <a:rPr lang="ru-RU" sz="2200" dirty="0" err="1"/>
              <a:t>планын</a:t>
            </a:r>
            <a:r>
              <a:rPr lang="ru-RU" sz="2200" dirty="0"/>
              <a:t> </a:t>
            </a:r>
            <a:r>
              <a:rPr lang="ru-RU" sz="2200" dirty="0" err="1"/>
              <a:t>салыргъа</a:t>
            </a:r>
            <a:r>
              <a:rPr lang="ru-RU" sz="2200" dirty="0"/>
              <a:t>.</a:t>
            </a:r>
            <a:br>
              <a:rPr lang="ru-RU" sz="2200" dirty="0"/>
            </a:br>
            <a:r>
              <a:rPr lang="ru-RU" sz="2200" dirty="0"/>
              <a:t>2. </a:t>
            </a:r>
            <a:r>
              <a:rPr lang="ru-RU" sz="2200" dirty="0" err="1"/>
              <a:t>Салгъан</a:t>
            </a:r>
            <a:r>
              <a:rPr lang="ru-RU" sz="2200" dirty="0"/>
              <a:t> </a:t>
            </a:r>
            <a:r>
              <a:rPr lang="ru-RU" sz="2200" dirty="0" err="1" smtClean="0"/>
              <a:t>планындан</a:t>
            </a:r>
            <a:r>
              <a:rPr lang="ru-RU" sz="2200" dirty="0" smtClean="0"/>
              <a:t> </a:t>
            </a:r>
            <a:r>
              <a:rPr lang="ru-RU" sz="2200" dirty="0" err="1"/>
              <a:t>чыкъмай</a:t>
            </a:r>
            <a:r>
              <a:rPr lang="ru-RU" sz="2200" dirty="0"/>
              <a:t> </a:t>
            </a:r>
            <a:r>
              <a:rPr lang="ru-RU" sz="2200" dirty="0" err="1"/>
              <a:t>жазаргъа</a:t>
            </a:r>
            <a:r>
              <a:rPr lang="ru-RU" sz="2200" dirty="0"/>
              <a:t>.</a:t>
            </a:r>
            <a:r>
              <a:rPr lang="ru-RU" sz="3100" dirty="0"/>
              <a:t/>
            </a:r>
            <a:br>
              <a:rPr lang="ru-RU" sz="3100" dirty="0"/>
            </a:br>
            <a:r>
              <a:rPr lang="ru-RU" dirty="0"/>
              <a:t/>
            </a:r>
            <a:br>
              <a:rPr lang="ru-RU" dirty="0"/>
            </a:br>
            <a:r>
              <a:rPr lang="ru-RU" dirty="0"/>
              <a:t> </a:t>
            </a:r>
            <a:br>
              <a:rPr lang="ru-RU" dirty="0"/>
            </a:br>
            <a:endParaRPr lang="ru-RU" dirty="0"/>
          </a:p>
        </p:txBody>
      </p:sp>
    </p:spTree>
    <p:extLst>
      <p:ext uri="{BB962C8B-B14F-4D97-AF65-F5344CB8AC3E}">
        <p14:creationId xmlns:p14="http://schemas.microsoft.com/office/powerpoint/2010/main" val="100083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077072"/>
            <a:ext cx="7488832" cy="1143000"/>
          </a:xfrm>
        </p:spPr>
        <p:txBody>
          <a:bodyPr>
            <a:noAutofit/>
          </a:bodyPr>
          <a:lstStyle/>
          <a:p>
            <a:r>
              <a:rPr lang="ru-RU" sz="2000" dirty="0"/>
              <a:t>3. </a:t>
            </a:r>
            <a:r>
              <a:rPr lang="ru-RU" sz="2000" dirty="0" err="1"/>
              <a:t>Жазарыкъ</a:t>
            </a:r>
            <a:r>
              <a:rPr lang="ru-RU" sz="2000" dirty="0"/>
              <a:t> </a:t>
            </a:r>
            <a:r>
              <a:rPr lang="ru-RU" sz="2000" dirty="0" err="1" smtClean="0"/>
              <a:t>темасыны</a:t>
            </a:r>
            <a:r>
              <a:rPr lang="ru-RU" sz="2000" dirty="0" smtClean="0"/>
              <a:t> </a:t>
            </a:r>
            <a:r>
              <a:rPr lang="ru-RU" sz="2000" dirty="0" err="1"/>
              <a:t>юсюнден</a:t>
            </a:r>
            <a:r>
              <a:rPr lang="ru-RU" sz="2000" dirty="0"/>
              <a:t> не </a:t>
            </a:r>
            <a:r>
              <a:rPr lang="ru-RU" sz="2000" dirty="0" err="1" smtClean="0"/>
              <a:t>билгенини</a:t>
            </a:r>
            <a:r>
              <a:rPr lang="ru-RU" sz="2000" dirty="0" smtClean="0"/>
              <a:t>  </a:t>
            </a:r>
            <a:r>
              <a:rPr lang="ru-RU" sz="2000" dirty="0" err="1"/>
              <a:t>сагъышын</a:t>
            </a:r>
            <a:r>
              <a:rPr lang="ru-RU" sz="2000" dirty="0"/>
              <a:t> </a:t>
            </a:r>
            <a:r>
              <a:rPr lang="ru-RU" sz="2000" dirty="0" err="1"/>
              <a:t>этерге</a:t>
            </a:r>
            <a:r>
              <a:rPr lang="ru-RU" sz="2000" dirty="0"/>
              <a:t>, материал </a:t>
            </a:r>
            <a:r>
              <a:rPr lang="ru-RU" sz="2000" dirty="0" err="1"/>
              <a:t>жыяргъа</a:t>
            </a:r>
            <a:r>
              <a:rPr lang="ru-RU" sz="2000" dirty="0"/>
              <a:t>, </a:t>
            </a:r>
            <a:r>
              <a:rPr lang="ru-RU" sz="2000" dirty="0" err="1"/>
              <a:t>аны</a:t>
            </a:r>
            <a:r>
              <a:rPr lang="ru-RU" sz="2000" dirty="0"/>
              <a:t> </a:t>
            </a:r>
            <a:r>
              <a:rPr lang="ru-RU" sz="2000" dirty="0" err="1"/>
              <a:t>тюз</a:t>
            </a:r>
            <a:r>
              <a:rPr lang="ru-RU" sz="2000" dirty="0"/>
              <a:t> </a:t>
            </a:r>
            <a:r>
              <a:rPr lang="ru-RU" sz="2000" dirty="0" err="1"/>
              <a:t>хайырланыргъа</a:t>
            </a:r>
            <a:r>
              <a:rPr lang="ru-RU" sz="2000" dirty="0"/>
              <a:t>.</a:t>
            </a:r>
            <a:br>
              <a:rPr lang="ru-RU" sz="2000" dirty="0"/>
            </a:br>
            <a:r>
              <a:rPr lang="ru-RU" sz="2000" dirty="0"/>
              <a:t>4. </a:t>
            </a:r>
            <a:r>
              <a:rPr lang="ru-RU" sz="2000" dirty="0" err="1"/>
              <a:t>Хар</a:t>
            </a:r>
            <a:r>
              <a:rPr lang="ru-RU" sz="2000" dirty="0"/>
              <a:t> </a:t>
            </a:r>
            <a:r>
              <a:rPr lang="ru-RU" sz="2000" dirty="0" err="1"/>
              <a:t>жазгъан</a:t>
            </a:r>
            <a:r>
              <a:rPr lang="ru-RU" sz="2000" dirty="0"/>
              <a:t> </a:t>
            </a:r>
            <a:r>
              <a:rPr lang="ru-RU" sz="2000" dirty="0" err="1" smtClean="0"/>
              <a:t>айтымы</a:t>
            </a:r>
            <a:r>
              <a:rPr lang="ru-RU" sz="2000" dirty="0" smtClean="0"/>
              <a:t> </a:t>
            </a:r>
            <a:r>
              <a:rPr lang="ru-RU" sz="2000" dirty="0" err="1"/>
              <a:t>терен</a:t>
            </a:r>
            <a:r>
              <a:rPr lang="ru-RU" sz="2000" dirty="0"/>
              <a:t> </a:t>
            </a:r>
            <a:r>
              <a:rPr lang="ru-RU" sz="2000" dirty="0" err="1"/>
              <a:t>магъаналы</a:t>
            </a:r>
            <a:r>
              <a:rPr lang="ru-RU" sz="2000" dirty="0"/>
              <a:t>, </a:t>
            </a:r>
            <a:r>
              <a:rPr lang="ru-RU" sz="2000" dirty="0" err="1" smtClean="0"/>
              <a:t>ангылашыныулу</a:t>
            </a:r>
            <a:r>
              <a:rPr lang="ru-RU" sz="2000" dirty="0" smtClean="0"/>
              <a:t> </a:t>
            </a:r>
            <a:r>
              <a:rPr lang="ru-RU" sz="2000" dirty="0"/>
              <a:t>эм </a:t>
            </a:r>
            <a:r>
              <a:rPr lang="ru-RU" sz="2000" dirty="0" err="1"/>
              <a:t>бир</a:t>
            </a:r>
            <a:r>
              <a:rPr lang="ru-RU" sz="2000" dirty="0"/>
              <a:t> </a:t>
            </a:r>
            <a:r>
              <a:rPr lang="ru-RU" sz="2000" dirty="0" err="1"/>
              <a:t>бири</a:t>
            </a:r>
            <a:r>
              <a:rPr lang="ru-RU" sz="2000" dirty="0"/>
              <a:t> </a:t>
            </a:r>
            <a:r>
              <a:rPr lang="ru-RU" sz="2000" dirty="0" err="1"/>
              <a:t>бла</a:t>
            </a:r>
            <a:r>
              <a:rPr lang="ru-RU" sz="2000" dirty="0"/>
              <a:t> </a:t>
            </a:r>
            <a:r>
              <a:rPr lang="ru-RU" sz="2000" dirty="0" err="1"/>
              <a:t>байламлы</a:t>
            </a:r>
            <a:r>
              <a:rPr lang="ru-RU" sz="2000" dirty="0"/>
              <a:t> </a:t>
            </a:r>
            <a:r>
              <a:rPr lang="ru-RU" sz="2000" dirty="0" err="1"/>
              <a:t>болургъа</a:t>
            </a:r>
            <a:r>
              <a:rPr lang="ru-RU" sz="2000" dirty="0"/>
              <a:t> </a:t>
            </a:r>
            <a:r>
              <a:rPr lang="ru-RU" sz="2000" dirty="0" err="1"/>
              <a:t>керекди</a:t>
            </a:r>
            <a:r>
              <a:rPr lang="ru-RU" sz="2000" dirty="0"/>
              <a:t>.</a:t>
            </a:r>
            <a:br>
              <a:rPr lang="ru-RU" sz="2000" dirty="0"/>
            </a:br>
            <a:r>
              <a:rPr lang="ru-RU" sz="2000" dirty="0"/>
              <a:t>5. </a:t>
            </a:r>
            <a:r>
              <a:rPr lang="ru-RU" sz="2000" dirty="0" err="1"/>
              <a:t>Кёлденжазма</a:t>
            </a:r>
            <a:r>
              <a:rPr lang="ru-RU" sz="2000" dirty="0"/>
              <a:t> </a:t>
            </a:r>
            <a:r>
              <a:rPr lang="ru-RU" sz="2000" dirty="0" err="1"/>
              <a:t>жазып</a:t>
            </a:r>
            <a:r>
              <a:rPr lang="ru-RU" sz="2000" dirty="0"/>
              <a:t> </a:t>
            </a:r>
            <a:r>
              <a:rPr lang="ru-RU" sz="2000" dirty="0" err="1"/>
              <a:t>бошагъандан</a:t>
            </a:r>
            <a:r>
              <a:rPr lang="ru-RU" sz="2000" dirty="0"/>
              <a:t> сора, </a:t>
            </a:r>
            <a:r>
              <a:rPr lang="ru-RU" sz="2000" dirty="0" err="1"/>
              <a:t>эслеп</a:t>
            </a:r>
            <a:r>
              <a:rPr lang="ru-RU" sz="2000" dirty="0"/>
              <a:t>, </a:t>
            </a:r>
            <a:r>
              <a:rPr lang="ru-RU" sz="2000" dirty="0" err="1" smtClean="0"/>
              <a:t>ашыкъмай</a:t>
            </a:r>
            <a:r>
              <a:rPr lang="ru-RU" sz="2000" dirty="0" smtClean="0"/>
              <a:t> </a:t>
            </a:r>
            <a:r>
              <a:rPr lang="ru-RU" sz="2000" dirty="0" err="1"/>
              <a:t>окъургъа</a:t>
            </a:r>
            <a:r>
              <a:rPr lang="ru-RU" sz="2000" dirty="0"/>
              <a:t>, </a:t>
            </a:r>
            <a:r>
              <a:rPr lang="ru-RU" sz="2000" dirty="0" err="1"/>
              <a:t>керекли</a:t>
            </a:r>
            <a:r>
              <a:rPr lang="ru-RU" sz="2000" dirty="0"/>
              <a:t> </a:t>
            </a:r>
            <a:r>
              <a:rPr lang="ru-RU" sz="2000" dirty="0" err="1"/>
              <a:t>затланы</a:t>
            </a:r>
            <a:r>
              <a:rPr lang="ru-RU" sz="2000" dirty="0"/>
              <a:t> </a:t>
            </a:r>
            <a:r>
              <a:rPr lang="ru-RU" sz="2000" dirty="0" err="1"/>
              <a:t>къошаргъа</a:t>
            </a:r>
            <a:r>
              <a:rPr lang="ru-RU" sz="2000" dirty="0"/>
              <a:t>, </a:t>
            </a:r>
            <a:r>
              <a:rPr lang="ru-RU" sz="2000" dirty="0" err="1"/>
              <a:t>керексиз</a:t>
            </a:r>
            <a:r>
              <a:rPr lang="ru-RU" sz="2000" dirty="0"/>
              <a:t> </a:t>
            </a:r>
            <a:r>
              <a:rPr lang="ru-RU" sz="2000" dirty="0" err="1"/>
              <a:t>сёзлени</a:t>
            </a:r>
            <a:r>
              <a:rPr lang="ru-RU" sz="2000" dirty="0"/>
              <a:t>, </a:t>
            </a:r>
            <a:r>
              <a:rPr lang="ru-RU" sz="2000" dirty="0" err="1"/>
              <a:t>айтымланы</a:t>
            </a:r>
            <a:r>
              <a:rPr lang="ru-RU" sz="2000" dirty="0"/>
              <a:t> </a:t>
            </a:r>
            <a:r>
              <a:rPr lang="ru-RU" sz="2000" dirty="0" err="1" smtClean="0"/>
              <a:t>кетерирге</a:t>
            </a:r>
            <a:r>
              <a:rPr lang="ru-RU" sz="2000" dirty="0" smtClean="0"/>
              <a:t> </a:t>
            </a:r>
            <a:r>
              <a:rPr lang="ru-RU" sz="2000" dirty="0" err="1" smtClean="0"/>
              <a:t>керекди</a:t>
            </a:r>
            <a:r>
              <a:rPr lang="ru-RU" sz="2000" dirty="0" smtClean="0"/>
              <a:t>. </a:t>
            </a:r>
            <a:r>
              <a:rPr lang="ru-RU" sz="2000" dirty="0" err="1"/>
              <a:t>Энтта</a:t>
            </a:r>
            <a:r>
              <a:rPr lang="ru-RU" sz="2000" dirty="0"/>
              <a:t> </a:t>
            </a:r>
            <a:r>
              <a:rPr lang="ru-RU" sz="2000" dirty="0" err="1"/>
              <a:t>бир</a:t>
            </a:r>
            <a:r>
              <a:rPr lang="ru-RU" sz="2000" dirty="0"/>
              <a:t> </a:t>
            </a:r>
            <a:r>
              <a:rPr lang="ru-RU" sz="2000" dirty="0" err="1"/>
              <a:t>къарап</a:t>
            </a:r>
            <a:r>
              <a:rPr lang="ru-RU" sz="2000" dirty="0"/>
              <a:t>, </a:t>
            </a:r>
            <a:r>
              <a:rPr lang="ru-RU" sz="2000" dirty="0" err="1"/>
              <a:t>жангыдан</a:t>
            </a:r>
            <a:r>
              <a:rPr lang="ru-RU" sz="2000" dirty="0"/>
              <a:t> </a:t>
            </a:r>
            <a:r>
              <a:rPr lang="ru-RU" sz="2000" dirty="0" err="1"/>
              <a:t>жазаргъа</a:t>
            </a:r>
            <a:r>
              <a:rPr lang="ru-RU" sz="2000" dirty="0"/>
              <a:t>.</a:t>
            </a:r>
          </a:p>
        </p:txBody>
      </p:sp>
    </p:spTree>
    <p:extLst>
      <p:ext uri="{BB962C8B-B14F-4D97-AF65-F5344CB8AC3E}">
        <p14:creationId xmlns:p14="http://schemas.microsoft.com/office/powerpoint/2010/main" val="19977592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077072"/>
            <a:ext cx="7488832" cy="1143000"/>
          </a:xfrm>
        </p:spPr>
        <p:txBody>
          <a:bodyPr>
            <a:noAutofit/>
          </a:bodyPr>
          <a:lstStyle/>
          <a:p>
            <a:r>
              <a:rPr lang="ru-RU" sz="2000" dirty="0" err="1"/>
              <a:t>сабийлени</a:t>
            </a:r>
            <a:r>
              <a:rPr lang="ru-RU" sz="2000" dirty="0"/>
              <a:t> </a:t>
            </a:r>
            <a:r>
              <a:rPr lang="ru-RU" sz="2000" dirty="0" err="1"/>
              <a:t>сёлешим</a:t>
            </a:r>
            <a:r>
              <a:rPr lang="ru-RU" sz="2000" dirty="0"/>
              <a:t> </a:t>
            </a:r>
            <a:r>
              <a:rPr lang="ru-RU" sz="2000" dirty="0" err="1"/>
              <a:t>тиллерин</a:t>
            </a:r>
            <a:r>
              <a:rPr lang="ru-RU" sz="2000" dirty="0"/>
              <a:t>, </a:t>
            </a:r>
            <a:r>
              <a:rPr lang="ru-RU" sz="2000" dirty="0" err="1"/>
              <a:t>сёз</a:t>
            </a:r>
            <a:r>
              <a:rPr lang="ru-RU" sz="2000" dirty="0"/>
              <a:t> </a:t>
            </a:r>
            <a:r>
              <a:rPr lang="ru-RU" sz="2000" dirty="0" err="1"/>
              <a:t>хунерлерин</a:t>
            </a:r>
            <a:r>
              <a:rPr lang="ru-RU" sz="2000" dirty="0"/>
              <a:t> </a:t>
            </a:r>
            <a:r>
              <a:rPr lang="ru-RU" sz="2000" dirty="0" err="1" smtClean="0"/>
              <a:t>ёсдюргенлей</a:t>
            </a:r>
            <a:r>
              <a:rPr lang="ru-RU" sz="2000" dirty="0" smtClean="0"/>
              <a:t> </a:t>
            </a:r>
            <a:r>
              <a:rPr lang="ru-RU" sz="2000" dirty="0" err="1" smtClean="0"/>
              <a:t>турургъа</a:t>
            </a:r>
            <a:r>
              <a:rPr lang="ru-RU" sz="2000" dirty="0" smtClean="0"/>
              <a:t> </a:t>
            </a:r>
            <a:r>
              <a:rPr lang="ru-RU" sz="2000" dirty="0" err="1" smtClean="0"/>
              <a:t>керекди</a:t>
            </a:r>
            <a:r>
              <a:rPr lang="ru-RU" sz="2000" dirty="0" smtClean="0"/>
              <a:t>.</a:t>
            </a:r>
            <a:br>
              <a:rPr lang="ru-RU" sz="2000" dirty="0" smtClean="0"/>
            </a:br>
            <a:r>
              <a:rPr lang="ru-RU" sz="2000" dirty="0" smtClean="0"/>
              <a:t/>
            </a:r>
            <a:br>
              <a:rPr lang="ru-RU" sz="2000" dirty="0" smtClean="0"/>
            </a:br>
            <a:r>
              <a:rPr lang="ru-RU" sz="2000" dirty="0" smtClean="0"/>
              <a:t> </a:t>
            </a:r>
            <a:r>
              <a:rPr lang="ru-RU" sz="2000" dirty="0" err="1" smtClean="0"/>
              <a:t>Сёлешим</a:t>
            </a:r>
            <a:r>
              <a:rPr lang="ru-RU" sz="2000" dirty="0" smtClean="0"/>
              <a:t> </a:t>
            </a:r>
            <a:r>
              <a:rPr lang="ru-RU" sz="2000" dirty="0" err="1"/>
              <a:t>тилни</a:t>
            </a:r>
            <a:r>
              <a:rPr lang="ru-RU" sz="2000" dirty="0"/>
              <a:t> </a:t>
            </a:r>
            <a:r>
              <a:rPr lang="ru-RU" sz="2000" dirty="0" err="1"/>
              <a:t>айнытыу</a:t>
            </a:r>
            <a:r>
              <a:rPr lang="ru-RU" sz="2000" dirty="0"/>
              <a:t> </a:t>
            </a:r>
            <a:r>
              <a:rPr lang="ru-RU" sz="2000" dirty="0" err="1"/>
              <a:t>жаланда</a:t>
            </a:r>
            <a:r>
              <a:rPr lang="ru-RU" sz="2000" dirty="0"/>
              <a:t> </a:t>
            </a:r>
            <a:r>
              <a:rPr lang="ru-RU" sz="2000" dirty="0" err="1"/>
              <a:t>окъуу</a:t>
            </a:r>
            <a:r>
              <a:rPr lang="ru-RU" sz="2000" dirty="0"/>
              <a:t> </a:t>
            </a:r>
            <a:r>
              <a:rPr lang="ru-RU" sz="2000" dirty="0" err="1"/>
              <a:t>дерсни</a:t>
            </a:r>
            <a:r>
              <a:rPr lang="ru-RU" sz="2000" dirty="0"/>
              <a:t> </a:t>
            </a:r>
            <a:r>
              <a:rPr lang="ru-RU" sz="2000" dirty="0" err="1"/>
              <a:t>бир</a:t>
            </a:r>
            <a:r>
              <a:rPr lang="ru-RU" sz="2000" dirty="0"/>
              <a:t> </a:t>
            </a:r>
            <a:r>
              <a:rPr lang="ru-RU" sz="2000" dirty="0" err="1"/>
              <a:t>бёлюмю</a:t>
            </a:r>
            <a:r>
              <a:rPr lang="ru-RU" sz="2000" dirty="0"/>
              <a:t> </a:t>
            </a:r>
            <a:r>
              <a:rPr lang="ru-RU" sz="2000" dirty="0" err="1"/>
              <a:t>болуп</a:t>
            </a:r>
            <a:r>
              <a:rPr lang="ru-RU" sz="2000" dirty="0"/>
              <a:t> </a:t>
            </a:r>
            <a:r>
              <a:rPr lang="ru-RU" sz="2000" dirty="0" err="1"/>
              <a:t>къалмай</a:t>
            </a:r>
            <a:r>
              <a:rPr lang="ru-RU" sz="2000" dirty="0"/>
              <a:t>, </a:t>
            </a:r>
            <a:r>
              <a:rPr lang="ru-RU" sz="2000" dirty="0" err="1"/>
              <a:t>грамматиканы</a:t>
            </a:r>
            <a:r>
              <a:rPr lang="ru-RU" sz="2000" dirty="0"/>
              <a:t>, </a:t>
            </a:r>
            <a:r>
              <a:rPr lang="ru-RU" sz="2000" dirty="0" err="1"/>
              <a:t>тюз</a:t>
            </a:r>
            <a:r>
              <a:rPr lang="ru-RU" sz="2000" dirty="0"/>
              <a:t> </a:t>
            </a:r>
            <a:r>
              <a:rPr lang="ru-RU" sz="2000" dirty="0" err="1"/>
              <a:t>жазыуну</a:t>
            </a:r>
            <a:r>
              <a:rPr lang="ru-RU" sz="2000" dirty="0"/>
              <a:t> </a:t>
            </a:r>
            <a:r>
              <a:rPr lang="ru-RU" sz="2000" dirty="0" err="1"/>
              <a:t>дерслеринде</a:t>
            </a:r>
            <a:r>
              <a:rPr lang="ru-RU" sz="2000" dirty="0"/>
              <a:t> да баш </a:t>
            </a:r>
            <a:r>
              <a:rPr lang="ru-RU" sz="2000" dirty="0" err="1"/>
              <a:t>мурат</a:t>
            </a:r>
            <a:r>
              <a:rPr lang="ru-RU" sz="2000" dirty="0"/>
              <a:t> </a:t>
            </a:r>
            <a:r>
              <a:rPr lang="ru-RU" sz="2000" dirty="0" err="1"/>
              <a:t>болады</a:t>
            </a:r>
            <a:r>
              <a:rPr lang="ru-RU" sz="2000" dirty="0"/>
              <a:t>, </a:t>
            </a:r>
            <a:r>
              <a:rPr lang="ru-RU" sz="2000" dirty="0" err="1"/>
              <a:t>сабийлени</a:t>
            </a:r>
            <a:r>
              <a:rPr lang="ru-RU" sz="2000" dirty="0"/>
              <a:t> </a:t>
            </a:r>
            <a:r>
              <a:rPr lang="ru-RU" sz="2000" dirty="0" err="1"/>
              <a:t>сезимлери</a:t>
            </a:r>
            <a:r>
              <a:rPr lang="ru-RU" sz="2000" dirty="0"/>
              <a:t> </a:t>
            </a:r>
            <a:r>
              <a:rPr lang="ru-RU" sz="2000" dirty="0" err="1"/>
              <a:t>бла</a:t>
            </a:r>
            <a:r>
              <a:rPr lang="ru-RU" sz="2000" dirty="0"/>
              <a:t> </a:t>
            </a:r>
            <a:r>
              <a:rPr lang="ru-RU" sz="2000" dirty="0" err="1"/>
              <a:t>байламлыкъны</a:t>
            </a:r>
            <a:r>
              <a:rPr lang="ru-RU" sz="2000" dirty="0"/>
              <a:t> </a:t>
            </a:r>
            <a:r>
              <a:rPr lang="ru-RU" sz="2000" dirty="0" err="1"/>
              <a:t>излейди</a:t>
            </a:r>
            <a:r>
              <a:rPr lang="ru-RU" sz="2000" dirty="0"/>
              <a:t>. </a:t>
            </a:r>
            <a:r>
              <a:rPr lang="ru-RU" sz="2000" dirty="0" err="1"/>
              <a:t>Андан</a:t>
            </a:r>
            <a:r>
              <a:rPr lang="ru-RU" sz="2000" dirty="0"/>
              <a:t> сора да, </a:t>
            </a:r>
            <a:r>
              <a:rPr lang="ru-RU" sz="2000" dirty="0" err="1"/>
              <a:t>орфоэпияны</a:t>
            </a:r>
            <a:r>
              <a:rPr lang="ru-RU" sz="2000" dirty="0"/>
              <a:t> </a:t>
            </a:r>
            <a:r>
              <a:rPr lang="ru-RU" sz="2000" dirty="0" err="1"/>
              <a:t>жорукъларын</a:t>
            </a:r>
            <a:r>
              <a:rPr lang="ru-RU" sz="2000" dirty="0"/>
              <a:t> </a:t>
            </a:r>
            <a:r>
              <a:rPr lang="ru-RU" sz="2000" dirty="0" err="1"/>
              <a:t>хайырлана</a:t>
            </a:r>
            <a:r>
              <a:rPr lang="ru-RU" sz="2000" dirty="0"/>
              <a:t> </a:t>
            </a:r>
            <a:r>
              <a:rPr lang="ru-RU" sz="2000" dirty="0" err="1"/>
              <a:t>билиу</a:t>
            </a:r>
            <a:r>
              <a:rPr lang="ru-RU" sz="2000" dirty="0"/>
              <a:t>, </a:t>
            </a:r>
            <a:r>
              <a:rPr lang="ru-RU" sz="2000" dirty="0" err="1"/>
              <a:t>сабийлени</a:t>
            </a:r>
            <a:r>
              <a:rPr lang="ru-RU" sz="2000" dirty="0"/>
              <a:t> </a:t>
            </a:r>
            <a:r>
              <a:rPr lang="ru-RU" sz="2000" dirty="0" err="1"/>
              <a:t>сезимлери</a:t>
            </a:r>
            <a:r>
              <a:rPr lang="ru-RU" sz="2000" dirty="0"/>
              <a:t> </a:t>
            </a:r>
            <a:r>
              <a:rPr lang="ru-RU" sz="2000" dirty="0" err="1"/>
              <a:t>бла</a:t>
            </a:r>
            <a:r>
              <a:rPr lang="ru-RU" sz="2000" dirty="0"/>
              <a:t> </a:t>
            </a:r>
            <a:r>
              <a:rPr lang="ru-RU" sz="2000" dirty="0" err="1"/>
              <a:t>байламлыкъны</a:t>
            </a:r>
            <a:r>
              <a:rPr lang="ru-RU" sz="2000" dirty="0"/>
              <a:t> </a:t>
            </a:r>
            <a:r>
              <a:rPr lang="ru-RU" sz="2000" dirty="0" err="1"/>
              <a:t>излейди</a:t>
            </a:r>
            <a:r>
              <a:rPr lang="ru-RU" sz="2000" dirty="0"/>
              <a:t>. </a:t>
            </a:r>
          </a:p>
        </p:txBody>
      </p:sp>
    </p:spTree>
    <p:extLst>
      <p:ext uri="{BB962C8B-B14F-4D97-AF65-F5344CB8AC3E}">
        <p14:creationId xmlns:p14="http://schemas.microsoft.com/office/powerpoint/2010/main" val="3679657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789040"/>
            <a:ext cx="7776864" cy="1143000"/>
          </a:xfrm>
        </p:spPr>
        <p:txBody>
          <a:bodyPr>
            <a:noAutofit/>
          </a:bodyPr>
          <a:lstStyle/>
          <a:p>
            <a:r>
              <a:rPr lang="ru-RU" sz="2000" dirty="0"/>
              <a:t> </a:t>
            </a:r>
            <a:r>
              <a:rPr lang="ru-RU" sz="2000" dirty="0" err="1"/>
              <a:t>Малкъар</a:t>
            </a:r>
            <a:r>
              <a:rPr lang="ru-RU" sz="2000" dirty="0"/>
              <a:t> </a:t>
            </a:r>
            <a:r>
              <a:rPr lang="ru-RU" sz="2000" dirty="0" err="1"/>
              <a:t>тилни</a:t>
            </a:r>
            <a:r>
              <a:rPr lang="ru-RU" sz="2000" dirty="0"/>
              <a:t> </a:t>
            </a:r>
            <a:r>
              <a:rPr lang="ru-RU" sz="2000" dirty="0" err="1"/>
              <a:t>окъутханда</a:t>
            </a:r>
            <a:r>
              <a:rPr lang="ru-RU" sz="2000" dirty="0"/>
              <a:t>, </a:t>
            </a:r>
            <a:r>
              <a:rPr lang="ru-RU" sz="2000" dirty="0" err="1"/>
              <a:t>тилни</a:t>
            </a:r>
            <a:r>
              <a:rPr lang="ru-RU" sz="2000" dirty="0"/>
              <a:t> </a:t>
            </a:r>
            <a:r>
              <a:rPr lang="ru-RU" sz="2000" dirty="0" err="1"/>
              <a:t>къуралыу</a:t>
            </a:r>
            <a:r>
              <a:rPr lang="ru-RU" sz="2000" dirty="0"/>
              <a:t> </a:t>
            </a:r>
            <a:r>
              <a:rPr lang="ru-RU" sz="2000" dirty="0" err="1"/>
              <a:t>жанына</a:t>
            </a:r>
            <a:r>
              <a:rPr lang="ru-RU" sz="2000" dirty="0"/>
              <a:t> </a:t>
            </a:r>
            <a:r>
              <a:rPr lang="ru-RU" sz="2000" dirty="0" err="1"/>
              <a:t>бла</a:t>
            </a:r>
            <a:r>
              <a:rPr lang="ru-RU" sz="2000" dirty="0"/>
              <a:t> </a:t>
            </a:r>
            <a:r>
              <a:rPr lang="ru-RU" sz="2000" dirty="0" err="1"/>
              <a:t>айтылгъанына</a:t>
            </a:r>
            <a:r>
              <a:rPr lang="ru-RU" sz="2000" dirty="0"/>
              <a:t> </a:t>
            </a:r>
            <a:r>
              <a:rPr lang="ru-RU" sz="2000" dirty="0" err="1"/>
              <a:t>уллу</a:t>
            </a:r>
            <a:r>
              <a:rPr lang="ru-RU" sz="2000" dirty="0"/>
              <a:t> эс </a:t>
            </a:r>
            <a:r>
              <a:rPr lang="ru-RU" sz="2000" dirty="0" err="1"/>
              <a:t>бурургъа</a:t>
            </a:r>
            <a:r>
              <a:rPr lang="ru-RU" sz="2000" dirty="0"/>
              <a:t> </a:t>
            </a:r>
            <a:r>
              <a:rPr lang="ru-RU" sz="2000" dirty="0" err="1"/>
              <a:t>керекди</a:t>
            </a:r>
            <a:r>
              <a:rPr lang="ru-RU" sz="2000" dirty="0"/>
              <a:t>: </a:t>
            </a:r>
            <a:r>
              <a:rPr lang="ru-RU" sz="2000" dirty="0" err="1"/>
              <a:t>тауушха</a:t>
            </a:r>
            <a:r>
              <a:rPr lang="ru-RU" sz="2000" dirty="0"/>
              <a:t>, </a:t>
            </a:r>
            <a:r>
              <a:rPr lang="ru-RU" sz="2000" dirty="0" err="1"/>
              <a:t>аны</a:t>
            </a:r>
            <a:r>
              <a:rPr lang="ru-RU" sz="2000" dirty="0"/>
              <a:t> </a:t>
            </a:r>
            <a:r>
              <a:rPr lang="ru-RU" sz="2000" dirty="0" err="1"/>
              <a:t>эшитилиуюне</a:t>
            </a:r>
            <a:r>
              <a:rPr lang="ru-RU" sz="2000" dirty="0"/>
              <a:t>, </a:t>
            </a:r>
            <a:r>
              <a:rPr lang="ru-RU" sz="2000" dirty="0" err="1"/>
              <a:t>айтылыууна</a:t>
            </a:r>
            <a:r>
              <a:rPr lang="ru-RU" sz="2000" dirty="0"/>
              <a:t>, </a:t>
            </a:r>
            <a:r>
              <a:rPr lang="ru-RU" sz="2000" dirty="0" err="1"/>
              <a:t>жазылыу</a:t>
            </a:r>
            <a:r>
              <a:rPr lang="ru-RU" sz="2000" dirty="0"/>
              <a:t> </a:t>
            </a:r>
            <a:r>
              <a:rPr lang="ru-RU" sz="2000" dirty="0" err="1"/>
              <a:t>сыфатына</a:t>
            </a:r>
            <a:r>
              <a:rPr lang="ru-RU" sz="2000" dirty="0"/>
              <a:t>, </a:t>
            </a:r>
            <a:r>
              <a:rPr lang="ru-RU" sz="2000" dirty="0" err="1"/>
              <a:t>сёзню</a:t>
            </a:r>
            <a:r>
              <a:rPr lang="ru-RU" sz="2000" dirty="0"/>
              <a:t>, </a:t>
            </a:r>
            <a:r>
              <a:rPr lang="ru-RU" sz="2000" dirty="0" err="1"/>
              <a:t>аны</a:t>
            </a:r>
            <a:r>
              <a:rPr lang="ru-RU" sz="2000" dirty="0"/>
              <a:t> </a:t>
            </a:r>
            <a:r>
              <a:rPr lang="ru-RU" sz="2000" dirty="0" err="1"/>
              <a:t>кесеклерини</a:t>
            </a:r>
            <a:r>
              <a:rPr lang="ru-RU" sz="2000" dirty="0"/>
              <a:t> </a:t>
            </a:r>
            <a:r>
              <a:rPr lang="ru-RU" sz="2000" dirty="0" err="1"/>
              <a:t>жазылыуларына</a:t>
            </a:r>
            <a:r>
              <a:rPr lang="ru-RU" sz="2000" dirty="0"/>
              <a:t>, </a:t>
            </a:r>
            <a:r>
              <a:rPr lang="ru-RU" sz="2000" dirty="0" err="1"/>
              <a:t>интонациягъа</a:t>
            </a:r>
            <a:r>
              <a:rPr lang="ru-RU" sz="2000" dirty="0"/>
              <a:t>, </a:t>
            </a:r>
            <a:r>
              <a:rPr lang="ru-RU" sz="2000" dirty="0" err="1"/>
              <a:t>паузагъа</a:t>
            </a:r>
            <a:r>
              <a:rPr lang="ru-RU" sz="2000" dirty="0"/>
              <a:t>, </a:t>
            </a:r>
            <a:r>
              <a:rPr lang="ru-RU" sz="2000" dirty="0" err="1"/>
              <a:t>дагъыда</a:t>
            </a:r>
            <a:r>
              <a:rPr lang="ru-RU" sz="2000" dirty="0"/>
              <a:t> </a:t>
            </a:r>
            <a:r>
              <a:rPr lang="ru-RU" sz="2000" dirty="0" err="1"/>
              <a:t>анга</a:t>
            </a:r>
            <a:r>
              <a:rPr lang="ru-RU" sz="2000" dirty="0"/>
              <a:t> </a:t>
            </a:r>
            <a:r>
              <a:rPr lang="ru-RU" sz="2000" dirty="0" err="1"/>
              <a:t>кёре</a:t>
            </a:r>
            <a:r>
              <a:rPr lang="ru-RU" sz="2000" dirty="0"/>
              <a:t> </a:t>
            </a:r>
            <a:r>
              <a:rPr lang="ru-RU" sz="2000" dirty="0" err="1"/>
              <a:t>башха</a:t>
            </a:r>
            <a:r>
              <a:rPr lang="ru-RU" sz="2000" dirty="0"/>
              <a:t> </a:t>
            </a:r>
            <a:r>
              <a:rPr lang="ru-RU" sz="2000" dirty="0" err="1"/>
              <a:t>затларына</a:t>
            </a:r>
            <a:r>
              <a:rPr lang="ru-RU" sz="2000" dirty="0"/>
              <a:t>.</a:t>
            </a:r>
          </a:p>
        </p:txBody>
      </p:sp>
    </p:spTree>
    <p:extLst>
      <p:ext uri="{BB962C8B-B14F-4D97-AF65-F5344CB8AC3E}">
        <p14:creationId xmlns:p14="http://schemas.microsoft.com/office/powerpoint/2010/main" val="411614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941168"/>
            <a:ext cx="7632848" cy="1143000"/>
          </a:xfrm>
        </p:spPr>
        <p:txBody>
          <a:bodyPr>
            <a:normAutofit fontScale="90000"/>
          </a:bodyPr>
          <a:lstStyle/>
          <a:p>
            <a:r>
              <a:rPr lang="ru-RU" sz="2200" dirty="0" err="1"/>
              <a:t>Сабийни</a:t>
            </a:r>
            <a:r>
              <a:rPr lang="ru-RU" sz="2200" dirty="0"/>
              <a:t> </a:t>
            </a:r>
            <a:r>
              <a:rPr lang="ru-RU" sz="2200" dirty="0" err="1"/>
              <a:t>тюз</a:t>
            </a:r>
            <a:r>
              <a:rPr lang="ru-RU" sz="2200" dirty="0"/>
              <a:t> </a:t>
            </a:r>
            <a:r>
              <a:rPr lang="ru-RU" sz="2200" dirty="0" err="1"/>
              <a:t>жазаргъа</a:t>
            </a:r>
            <a:r>
              <a:rPr lang="ru-RU" sz="2200" dirty="0"/>
              <a:t> </a:t>
            </a:r>
            <a:r>
              <a:rPr lang="ru-RU" sz="2200" dirty="0" err="1"/>
              <a:t>юйрениую</a:t>
            </a:r>
            <a:r>
              <a:rPr lang="ru-RU" sz="2200" dirty="0"/>
              <a:t> </a:t>
            </a:r>
            <a:r>
              <a:rPr lang="ru-RU" sz="2200" dirty="0" err="1"/>
              <a:t>грамматикадан</a:t>
            </a:r>
            <a:r>
              <a:rPr lang="ru-RU" sz="2200" dirty="0"/>
              <a:t> </a:t>
            </a:r>
            <a:r>
              <a:rPr lang="ru-RU" sz="2200" dirty="0" err="1"/>
              <a:t>материалны</a:t>
            </a:r>
            <a:r>
              <a:rPr lang="ru-RU" sz="2200" dirty="0"/>
              <a:t> </a:t>
            </a:r>
            <a:r>
              <a:rPr lang="ru-RU" sz="2200" dirty="0" err="1"/>
              <a:t>билгенине</a:t>
            </a:r>
            <a:r>
              <a:rPr lang="ru-RU" sz="2200" dirty="0"/>
              <a:t> </a:t>
            </a:r>
            <a:r>
              <a:rPr lang="ru-RU" sz="2200" dirty="0" err="1"/>
              <a:t>кёре</a:t>
            </a:r>
            <a:r>
              <a:rPr lang="ru-RU" sz="2200" dirty="0"/>
              <a:t> </a:t>
            </a:r>
            <a:r>
              <a:rPr lang="ru-RU" sz="2200" dirty="0" err="1"/>
              <a:t>болады</a:t>
            </a:r>
            <a:r>
              <a:rPr lang="ru-RU" sz="2200" dirty="0"/>
              <a:t>. </a:t>
            </a:r>
            <a:r>
              <a:rPr lang="ru-RU" sz="2200" dirty="0" err="1"/>
              <a:t>Окъуучу</a:t>
            </a:r>
            <a:r>
              <a:rPr lang="ru-RU" sz="2200" dirty="0"/>
              <a:t> </a:t>
            </a:r>
            <a:r>
              <a:rPr lang="ru-RU" sz="2200" dirty="0" err="1"/>
              <a:t>грамматиканы</a:t>
            </a:r>
            <a:r>
              <a:rPr lang="ru-RU" sz="2200" dirty="0"/>
              <a:t> </a:t>
            </a:r>
            <a:r>
              <a:rPr lang="ru-RU" sz="2200" dirty="0" err="1"/>
              <a:t>жорукъларын</a:t>
            </a:r>
            <a:r>
              <a:rPr lang="ru-RU" sz="2200" dirty="0"/>
              <a:t> не </a:t>
            </a:r>
            <a:r>
              <a:rPr lang="ru-RU" sz="2200" dirty="0" err="1"/>
              <a:t>къадар</a:t>
            </a:r>
            <a:r>
              <a:rPr lang="ru-RU" sz="2200" dirty="0"/>
              <a:t> </a:t>
            </a:r>
            <a:r>
              <a:rPr lang="ru-RU" sz="2200" dirty="0" err="1"/>
              <a:t>иги</a:t>
            </a:r>
            <a:r>
              <a:rPr lang="ru-RU" sz="2200" dirty="0"/>
              <a:t> </a:t>
            </a:r>
            <a:r>
              <a:rPr lang="ru-RU" sz="2200" dirty="0" err="1"/>
              <a:t>билсе</a:t>
            </a:r>
            <a:r>
              <a:rPr lang="ru-RU" sz="2200" dirty="0"/>
              <a:t>, ала </a:t>
            </a:r>
            <a:r>
              <a:rPr lang="ru-RU" sz="2200" dirty="0" err="1"/>
              <a:t>бла</a:t>
            </a:r>
            <a:r>
              <a:rPr lang="ru-RU" sz="2200" dirty="0"/>
              <a:t> не </a:t>
            </a:r>
            <a:r>
              <a:rPr lang="ru-RU" sz="2200" dirty="0" err="1"/>
              <a:t>къадар</a:t>
            </a:r>
            <a:r>
              <a:rPr lang="ru-RU" sz="2200" dirty="0"/>
              <a:t> </a:t>
            </a:r>
            <a:r>
              <a:rPr lang="ru-RU" sz="2200" dirty="0" err="1"/>
              <a:t>иги</a:t>
            </a:r>
            <a:r>
              <a:rPr lang="ru-RU" sz="2200" dirty="0"/>
              <a:t> </a:t>
            </a:r>
            <a:r>
              <a:rPr lang="ru-RU" sz="2200" dirty="0" err="1"/>
              <a:t>хайырланса</a:t>
            </a:r>
            <a:r>
              <a:rPr lang="ru-RU" sz="2200" dirty="0"/>
              <a:t>, </a:t>
            </a:r>
            <a:r>
              <a:rPr lang="ru-RU" sz="2200" dirty="0" err="1"/>
              <a:t>орфографиядан</a:t>
            </a:r>
            <a:r>
              <a:rPr lang="ru-RU" sz="2200" dirty="0"/>
              <a:t> </a:t>
            </a:r>
            <a:r>
              <a:rPr lang="ru-RU" sz="2200" dirty="0" err="1"/>
              <a:t>усталыгъы</a:t>
            </a:r>
            <a:r>
              <a:rPr lang="ru-RU" sz="2200" dirty="0"/>
              <a:t> да </a:t>
            </a:r>
            <a:r>
              <a:rPr lang="ru-RU" sz="2200" dirty="0" err="1"/>
              <a:t>ол</a:t>
            </a:r>
            <a:r>
              <a:rPr lang="ru-RU" sz="2200" dirty="0"/>
              <a:t> </a:t>
            </a:r>
            <a:r>
              <a:rPr lang="ru-RU" sz="2200" dirty="0" err="1"/>
              <a:t>къадар</a:t>
            </a:r>
            <a:r>
              <a:rPr lang="ru-RU" sz="2200" dirty="0"/>
              <a:t> </a:t>
            </a:r>
            <a:r>
              <a:rPr lang="ru-RU" sz="2200" dirty="0" err="1"/>
              <a:t>ёсе</a:t>
            </a:r>
            <a:r>
              <a:rPr lang="ru-RU" sz="2200" dirty="0"/>
              <a:t> </a:t>
            </a:r>
            <a:r>
              <a:rPr lang="ru-RU" sz="2200" dirty="0" err="1"/>
              <a:t>барады</a:t>
            </a:r>
            <a:r>
              <a:rPr lang="ru-RU" sz="2200" dirty="0"/>
              <a:t>. </a:t>
            </a:r>
            <a:r>
              <a:rPr lang="ru-RU" sz="2200" dirty="0" err="1"/>
              <a:t>Орфографиягъа</a:t>
            </a:r>
            <a:r>
              <a:rPr lang="ru-RU" sz="2200" dirty="0"/>
              <a:t> </a:t>
            </a:r>
            <a:r>
              <a:rPr lang="ru-RU" sz="2200" dirty="0" err="1"/>
              <a:t>юйрете</a:t>
            </a:r>
            <a:r>
              <a:rPr lang="ru-RU" sz="2200" dirty="0"/>
              <a:t> </a:t>
            </a:r>
            <a:r>
              <a:rPr lang="ru-RU" sz="2200" dirty="0" err="1"/>
              <a:t>туруп</a:t>
            </a:r>
            <a:r>
              <a:rPr lang="ru-RU" sz="2200" dirty="0"/>
              <a:t>, </a:t>
            </a:r>
            <a:r>
              <a:rPr lang="ru-RU" sz="2200" dirty="0" err="1"/>
              <a:t>сёзлюк</a:t>
            </a:r>
            <a:r>
              <a:rPr lang="ru-RU" sz="2200" dirty="0"/>
              <a:t>, орфография эм </a:t>
            </a:r>
            <a:r>
              <a:rPr lang="ru-RU" sz="2200" dirty="0" smtClean="0"/>
              <a:t/>
            </a:r>
            <a:br>
              <a:rPr lang="ru-RU" sz="2200" dirty="0" smtClean="0"/>
            </a:br>
            <a:r>
              <a:rPr lang="ru-RU" sz="2200" dirty="0" err="1" smtClean="0"/>
              <a:t>тюрлю-тюрлюсинтаксис</a:t>
            </a:r>
            <a:r>
              <a:rPr lang="ru-RU" sz="2200" dirty="0" smtClean="0"/>
              <a:t> </a:t>
            </a:r>
            <a:r>
              <a:rPr lang="ru-RU" sz="2200" dirty="0" err="1"/>
              <a:t>ишле</a:t>
            </a:r>
            <a:r>
              <a:rPr lang="ru-RU" sz="2200" dirty="0"/>
              <a:t> </a:t>
            </a:r>
            <a:r>
              <a:rPr lang="ru-RU" sz="2200" dirty="0" err="1"/>
              <a:t>бардырыла</a:t>
            </a:r>
            <a:r>
              <a:rPr lang="ru-RU" sz="2200" dirty="0"/>
              <a:t> </a:t>
            </a:r>
            <a:r>
              <a:rPr lang="ru-RU" sz="2200" dirty="0" err="1"/>
              <a:t>турсала</a:t>
            </a:r>
            <a:r>
              <a:rPr lang="ru-RU" sz="2200" dirty="0"/>
              <a:t> </a:t>
            </a:r>
            <a:r>
              <a:rPr lang="ru-RU" sz="2200" dirty="0" err="1"/>
              <a:t>игиди</a:t>
            </a:r>
            <a:r>
              <a:rPr lang="ru-RU" sz="2200" dirty="0"/>
              <a:t>. </a:t>
            </a:r>
            <a:r>
              <a:rPr lang="ru-RU" sz="2200" dirty="0" err="1"/>
              <a:t>Тюз</a:t>
            </a:r>
            <a:r>
              <a:rPr lang="ru-RU" sz="2200" dirty="0"/>
              <a:t> </a:t>
            </a:r>
            <a:r>
              <a:rPr lang="ru-RU" sz="2200" dirty="0" err="1"/>
              <a:t>жазыуну</a:t>
            </a:r>
            <a:r>
              <a:rPr lang="ru-RU" sz="2200" dirty="0"/>
              <a:t> </a:t>
            </a:r>
            <a:r>
              <a:rPr lang="ru-RU" sz="2200" dirty="0" err="1"/>
              <a:t>мадарлары</a:t>
            </a:r>
            <a:r>
              <a:rPr lang="ru-RU" sz="2200" dirty="0"/>
              <a:t> </a:t>
            </a:r>
            <a:r>
              <a:rPr lang="ru-RU" sz="2200" dirty="0" err="1"/>
              <a:t>артдан-артха</a:t>
            </a:r>
            <a:r>
              <a:rPr lang="ru-RU" sz="2200" dirty="0"/>
              <a:t> </a:t>
            </a:r>
            <a:r>
              <a:rPr lang="ru-RU" sz="2200" dirty="0" err="1"/>
              <a:t>сабийге</a:t>
            </a:r>
            <a:r>
              <a:rPr lang="ru-RU" sz="2200" dirty="0"/>
              <a:t> </a:t>
            </a:r>
            <a:r>
              <a:rPr lang="ru-RU" sz="2200" dirty="0" err="1"/>
              <a:t>орфографиядан</a:t>
            </a:r>
            <a:r>
              <a:rPr lang="ru-RU" sz="2200" dirty="0"/>
              <a:t> </a:t>
            </a:r>
            <a:r>
              <a:rPr lang="ru-RU" sz="2200" dirty="0" err="1"/>
              <a:t>терен</a:t>
            </a:r>
            <a:r>
              <a:rPr lang="ru-RU" sz="2200" dirty="0"/>
              <a:t> </a:t>
            </a:r>
            <a:r>
              <a:rPr lang="ru-RU" sz="2200" dirty="0" err="1"/>
              <a:t>билим</a:t>
            </a:r>
            <a:r>
              <a:rPr lang="ru-RU" sz="2200" dirty="0"/>
              <a:t> </a:t>
            </a:r>
            <a:r>
              <a:rPr lang="ru-RU" sz="2200" dirty="0" err="1"/>
              <a:t>алыргъа</a:t>
            </a:r>
            <a:r>
              <a:rPr lang="ru-RU" sz="2200" dirty="0"/>
              <a:t> </a:t>
            </a:r>
            <a:r>
              <a:rPr lang="ru-RU" sz="2200" dirty="0" err="1"/>
              <a:t>болушадыла</a:t>
            </a:r>
            <a:r>
              <a:rPr lang="ru-RU" sz="2200" dirty="0"/>
              <a:t>.</a:t>
            </a:r>
            <a:r>
              <a:rPr lang="ru-RU" dirty="0"/>
              <a:t/>
            </a:r>
            <a:br>
              <a:rPr lang="ru-RU" dirty="0"/>
            </a:br>
            <a:endParaRPr lang="ru-RU" dirty="0"/>
          </a:p>
        </p:txBody>
      </p:sp>
    </p:spTree>
    <p:extLst>
      <p:ext uri="{BB962C8B-B14F-4D97-AF65-F5344CB8AC3E}">
        <p14:creationId xmlns:p14="http://schemas.microsoft.com/office/powerpoint/2010/main" val="342681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789040"/>
            <a:ext cx="8229600" cy="1143000"/>
          </a:xfrm>
        </p:spPr>
        <p:txBody>
          <a:bodyPr>
            <a:noAutofit/>
          </a:bodyPr>
          <a:lstStyle/>
          <a:p>
            <a:r>
              <a:rPr lang="ru-RU" sz="3200" dirty="0"/>
              <a:t> </a:t>
            </a:r>
            <a:r>
              <a:rPr lang="ru-RU" sz="2000" dirty="0"/>
              <a:t>Орфография </a:t>
            </a:r>
            <a:r>
              <a:rPr lang="ru-RU" sz="2000" dirty="0" err="1"/>
              <a:t>жанындан</a:t>
            </a:r>
            <a:r>
              <a:rPr lang="ru-RU" sz="2000" dirty="0"/>
              <a:t> </a:t>
            </a:r>
            <a:r>
              <a:rPr lang="ru-RU" sz="2000" dirty="0" err="1"/>
              <a:t>къыйын</a:t>
            </a:r>
            <a:r>
              <a:rPr lang="ru-RU" sz="2000" dirty="0"/>
              <a:t> </a:t>
            </a:r>
            <a:r>
              <a:rPr lang="ru-RU" sz="2000" dirty="0" err="1"/>
              <a:t>сёзле</a:t>
            </a:r>
            <a:r>
              <a:rPr lang="ru-RU" sz="2000" dirty="0"/>
              <a:t> </a:t>
            </a:r>
            <a:r>
              <a:rPr lang="ru-RU" sz="2000" dirty="0" err="1"/>
              <a:t>жазыу</a:t>
            </a:r>
            <a:r>
              <a:rPr lang="ru-RU" sz="2000" dirty="0"/>
              <a:t> </a:t>
            </a:r>
            <a:r>
              <a:rPr lang="ru-RU" sz="2000" dirty="0" err="1"/>
              <a:t>ишлеге</a:t>
            </a:r>
            <a:r>
              <a:rPr lang="ru-RU" sz="2000" dirty="0"/>
              <a:t> </a:t>
            </a:r>
            <a:r>
              <a:rPr lang="ru-RU" sz="2000" dirty="0" err="1"/>
              <a:t>къошуладыла</a:t>
            </a:r>
            <a:r>
              <a:rPr lang="ru-RU" sz="2000" dirty="0"/>
              <a:t>, </a:t>
            </a:r>
            <a:r>
              <a:rPr lang="ru-RU" sz="2000" dirty="0" err="1"/>
              <a:t>къауумлагъа</a:t>
            </a:r>
            <a:r>
              <a:rPr lang="ru-RU" sz="2000" dirty="0"/>
              <a:t> </a:t>
            </a:r>
            <a:r>
              <a:rPr lang="ru-RU" sz="2000" dirty="0" err="1"/>
              <a:t>юлешинедиле</a:t>
            </a:r>
            <a:r>
              <a:rPr lang="ru-RU" sz="2000" dirty="0"/>
              <a:t>, </a:t>
            </a:r>
            <a:r>
              <a:rPr lang="ru-RU" sz="2000" dirty="0" err="1"/>
              <a:t>жазылыуларына</a:t>
            </a:r>
            <a:r>
              <a:rPr lang="ru-RU" sz="2000" dirty="0"/>
              <a:t> эм </a:t>
            </a:r>
            <a:r>
              <a:rPr lang="ru-RU" sz="2000" dirty="0" err="1"/>
              <a:t>айтылыуларына</a:t>
            </a:r>
            <a:r>
              <a:rPr lang="ru-RU" sz="2000" dirty="0"/>
              <a:t> </a:t>
            </a:r>
            <a:r>
              <a:rPr lang="ru-RU" sz="2000" dirty="0" err="1"/>
              <a:t>кёре</a:t>
            </a:r>
            <a:r>
              <a:rPr lang="ru-RU" sz="2000" dirty="0"/>
              <a:t> </a:t>
            </a:r>
            <a:r>
              <a:rPr lang="ru-RU" sz="2000" dirty="0" err="1"/>
              <a:t>тенглешдириледиле</a:t>
            </a:r>
            <a:r>
              <a:rPr lang="ru-RU" sz="2000" dirty="0"/>
              <a:t>, </a:t>
            </a:r>
            <a:r>
              <a:rPr lang="ru-RU" sz="2000" dirty="0" err="1"/>
              <a:t>сёзлюкге</a:t>
            </a:r>
            <a:r>
              <a:rPr lang="ru-RU" sz="2000" dirty="0"/>
              <a:t> </a:t>
            </a:r>
            <a:r>
              <a:rPr lang="ru-RU" sz="2000" dirty="0" err="1"/>
              <a:t>жазыладыла</a:t>
            </a:r>
            <a:r>
              <a:rPr lang="ru-RU" sz="2000" dirty="0"/>
              <a:t>, </a:t>
            </a:r>
            <a:r>
              <a:rPr lang="ru-RU" sz="2000" dirty="0" err="1"/>
              <a:t>эсде</a:t>
            </a:r>
            <a:r>
              <a:rPr lang="ru-RU" sz="2000" dirty="0"/>
              <a:t> </a:t>
            </a:r>
            <a:r>
              <a:rPr lang="ru-RU" sz="2000" dirty="0" err="1"/>
              <a:t>тутаргъа</a:t>
            </a:r>
            <a:r>
              <a:rPr lang="ru-RU" sz="2000" dirty="0"/>
              <a:t> </a:t>
            </a:r>
            <a:r>
              <a:rPr lang="ru-RU" sz="2000" dirty="0" err="1"/>
              <a:t>бериледиле</a:t>
            </a:r>
            <a:r>
              <a:rPr lang="ru-RU" sz="2000" dirty="0"/>
              <a:t>.</a:t>
            </a:r>
            <a:br>
              <a:rPr lang="ru-RU" sz="2000" dirty="0"/>
            </a:br>
            <a:r>
              <a:rPr lang="ru-RU" sz="2000" dirty="0"/>
              <a:t>        </a:t>
            </a:r>
            <a:r>
              <a:rPr lang="ru-RU" sz="2000" dirty="0" err="1"/>
              <a:t>Устаз</a:t>
            </a:r>
            <a:r>
              <a:rPr lang="ru-RU" sz="2000" dirty="0"/>
              <a:t> </a:t>
            </a:r>
            <a:r>
              <a:rPr lang="ru-RU" sz="2000" dirty="0" err="1"/>
              <a:t>сабийлени</a:t>
            </a:r>
            <a:r>
              <a:rPr lang="ru-RU" sz="2000" dirty="0"/>
              <a:t> </a:t>
            </a:r>
            <a:r>
              <a:rPr lang="ru-RU" sz="2000" dirty="0" err="1"/>
              <a:t>орфографиягъа</a:t>
            </a:r>
            <a:r>
              <a:rPr lang="ru-RU" sz="2000" dirty="0"/>
              <a:t> эс </a:t>
            </a:r>
            <a:r>
              <a:rPr lang="ru-RU" sz="2000" dirty="0" err="1"/>
              <a:t>буруп</a:t>
            </a:r>
            <a:r>
              <a:rPr lang="ru-RU" sz="2000" dirty="0"/>
              <a:t> </a:t>
            </a:r>
            <a:r>
              <a:rPr lang="ru-RU" sz="2000" dirty="0" err="1"/>
              <a:t>къарарларына</a:t>
            </a:r>
            <a:r>
              <a:rPr lang="ru-RU" sz="2000" dirty="0"/>
              <a:t>, халат </a:t>
            </a:r>
            <a:r>
              <a:rPr lang="ru-RU" sz="2000" dirty="0" err="1"/>
              <a:t>жазылгъанны</a:t>
            </a:r>
            <a:r>
              <a:rPr lang="ru-RU" sz="2000" dirty="0"/>
              <a:t> </a:t>
            </a:r>
            <a:r>
              <a:rPr lang="ru-RU" sz="2000" dirty="0" err="1"/>
              <a:t>таба</a:t>
            </a:r>
            <a:r>
              <a:rPr lang="ru-RU" sz="2000" dirty="0"/>
              <a:t> </a:t>
            </a:r>
            <a:r>
              <a:rPr lang="ru-RU" sz="2000" dirty="0" err="1"/>
              <a:t>билиулерине</a:t>
            </a:r>
            <a:r>
              <a:rPr lang="ru-RU" sz="2000" dirty="0"/>
              <a:t> бек </a:t>
            </a:r>
            <a:r>
              <a:rPr lang="ru-RU" sz="2000" dirty="0" err="1"/>
              <a:t>сакъ</a:t>
            </a:r>
            <a:r>
              <a:rPr lang="ru-RU" sz="2000" dirty="0"/>
              <a:t> </a:t>
            </a:r>
            <a:r>
              <a:rPr lang="ru-RU" sz="2000" dirty="0" err="1"/>
              <a:t>болургъа</a:t>
            </a:r>
            <a:r>
              <a:rPr lang="ru-RU" sz="2000" dirty="0"/>
              <a:t> </a:t>
            </a:r>
            <a:r>
              <a:rPr lang="ru-RU" sz="2000" dirty="0" err="1"/>
              <a:t>керекди</a:t>
            </a:r>
            <a:r>
              <a:rPr lang="ru-RU" sz="2000" dirty="0"/>
              <a:t>.</a:t>
            </a:r>
          </a:p>
        </p:txBody>
      </p:sp>
    </p:spTree>
    <p:extLst>
      <p:ext uri="{BB962C8B-B14F-4D97-AF65-F5344CB8AC3E}">
        <p14:creationId xmlns:p14="http://schemas.microsoft.com/office/powerpoint/2010/main" val="1793248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normAutofit lnSpcReduction="10000"/>
          </a:bodyPr>
          <a:lstStyle/>
          <a:p>
            <a:pPr marL="0" indent="0" algn="ctr">
              <a:buNone/>
            </a:pPr>
            <a:r>
              <a:rPr lang="ru-RU" dirty="0" smtClean="0"/>
              <a:t>Нальчик </a:t>
            </a:r>
            <a:r>
              <a:rPr lang="ru-RU" dirty="0" err="1" smtClean="0"/>
              <a:t>шахарны</a:t>
            </a:r>
            <a:endParaRPr lang="ru-RU" dirty="0" smtClean="0"/>
          </a:p>
          <a:p>
            <a:pPr marL="0" indent="0" algn="ctr">
              <a:buNone/>
            </a:pPr>
            <a:r>
              <a:rPr lang="ru-RU" dirty="0" smtClean="0"/>
              <a:t> 1-чи </a:t>
            </a:r>
            <a:r>
              <a:rPr lang="ru-RU" dirty="0" err="1" smtClean="0"/>
              <a:t>гимназиясыны</a:t>
            </a:r>
            <a:r>
              <a:rPr lang="ru-RU" dirty="0" smtClean="0"/>
              <a:t> </a:t>
            </a:r>
          </a:p>
          <a:p>
            <a:pPr marL="0" indent="0" algn="ctr">
              <a:buNone/>
            </a:pPr>
            <a:r>
              <a:rPr lang="ru-RU" dirty="0" smtClean="0"/>
              <a:t>5-чи «А» </a:t>
            </a:r>
            <a:r>
              <a:rPr lang="ru-RU" dirty="0" err="1" smtClean="0"/>
              <a:t>классыны</a:t>
            </a:r>
            <a:r>
              <a:rPr lang="ru-RU" dirty="0" smtClean="0"/>
              <a:t> </a:t>
            </a:r>
            <a:r>
              <a:rPr lang="ru-RU" dirty="0" err="1" smtClean="0"/>
              <a:t>окъуучусу</a:t>
            </a:r>
            <a:endParaRPr lang="ru-RU" dirty="0" smtClean="0"/>
          </a:p>
          <a:p>
            <a:pPr marL="0" indent="0" algn="ctr">
              <a:buNone/>
            </a:pPr>
            <a:r>
              <a:rPr lang="ru-RU" dirty="0" err="1" smtClean="0"/>
              <a:t>Геграланы</a:t>
            </a:r>
            <a:r>
              <a:rPr lang="ru-RU" dirty="0" smtClean="0"/>
              <a:t> </a:t>
            </a:r>
            <a:r>
              <a:rPr lang="ru-RU" dirty="0" err="1" smtClean="0"/>
              <a:t>Мухтарны</a:t>
            </a:r>
            <a:endParaRPr lang="ru-RU" dirty="0" smtClean="0"/>
          </a:p>
          <a:p>
            <a:pPr marL="0" indent="0" algn="ctr">
              <a:buNone/>
            </a:pPr>
            <a:r>
              <a:rPr lang="ru-RU" dirty="0" err="1"/>
              <a:t>м</a:t>
            </a:r>
            <a:r>
              <a:rPr lang="ru-RU" dirty="0" err="1" smtClean="0"/>
              <a:t>алкъар</a:t>
            </a:r>
            <a:r>
              <a:rPr lang="ru-RU" dirty="0" smtClean="0"/>
              <a:t> </a:t>
            </a:r>
            <a:r>
              <a:rPr lang="ru-RU" dirty="0" err="1" smtClean="0"/>
              <a:t>тилден</a:t>
            </a:r>
            <a:r>
              <a:rPr lang="ru-RU" dirty="0" smtClean="0"/>
              <a:t> </a:t>
            </a:r>
          </a:p>
          <a:p>
            <a:pPr marL="0" indent="0" algn="ctr">
              <a:buNone/>
            </a:pPr>
            <a:r>
              <a:rPr lang="ru-RU" dirty="0" err="1" smtClean="0"/>
              <a:t>сынау</a:t>
            </a:r>
            <a:r>
              <a:rPr lang="ru-RU" dirty="0" smtClean="0"/>
              <a:t> </a:t>
            </a:r>
            <a:r>
              <a:rPr lang="ru-RU" dirty="0" err="1" smtClean="0"/>
              <a:t>ишледен</a:t>
            </a:r>
            <a:r>
              <a:rPr lang="ru-RU" dirty="0" smtClean="0"/>
              <a:t> </a:t>
            </a:r>
            <a:r>
              <a:rPr lang="ru-RU" dirty="0" err="1" smtClean="0"/>
              <a:t>дефтери</a:t>
            </a:r>
            <a:r>
              <a:rPr lang="ru-RU" dirty="0" smtClean="0"/>
              <a:t> </a:t>
            </a:r>
          </a:p>
          <a:p>
            <a:endParaRPr lang="ru-RU" dirty="0"/>
          </a:p>
        </p:txBody>
      </p:sp>
      <p:sp>
        <p:nvSpPr>
          <p:cNvPr id="2" name="Заголовок 1"/>
          <p:cNvSpPr>
            <a:spLocks noGrp="1"/>
          </p:cNvSpPr>
          <p:nvPr>
            <p:ph type="title"/>
          </p:nvPr>
        </p:nvSpPr>
        <p:spPr/>
        <p:txBody>
          <a:bodyPr>
            <a:normAutofit fontScale="90000"/>
          </a:bodyPr>
          <a:lstStyle/>
          <a:p>
            <a:r>
              <a:rPr lang="ru-RU" dirty="0" err="1" smtClean="0"/>
              <a:t>Сынау</a:t>
            </a:r>
            <a:r>
              <a:rPr lang="ru-RU" dirty="0" smtClean="0"/>
              <a:t> </a:t>
            </a:r>
            <a:r>
              <a:rPr lang="ru-RU" dirty="0" err="1" smtClean="0"/>
              <a:t>ишледен</a:t>
            </a:r>
            <a:r>
              <a:rPr lang="ru-RU" dirty="0" smtClean="0"/>
              <a:t> </a:t>
            </a:r>
            <a:r>
              <a:rPr lang="ru-RU" dirty="0" err="1" smtClean="0"/>
              <a:t>дефтерле</a:t>
            </a:r>
            <a:endParaRPr lang="ru-RU" dirty="0"/>
          </a:p>
        </p:txBody>
      </p:sp>
      <p:sp>
        <p:nvSpPr>
          <p:cNvPr id="4" name="Объект 3"/>
          <p:cNvSpPr>
            <a:spLocks noGrp="1"/>
          </p:cNvSpPr>
          <p:nvPr>
            <p:ph sz="quarter" idx="14"/>
          </p:nvPr>
        </p:nvSpPr>
        <p:spPr/>
        <p:txBody>
          <a:bodyPr>
            <a:normAutofit lnSpcReduction="10000"/>
          </a:bodyPr>
          <a:lstStyle/>
          <a:p>
            <a:pPr marL="0" indent="0" algn="ctr">
              <a:buNone/>
            </a:pPr>
            <a:r>
              <a:rPr lang="ru-RU" dirty="0"/>
              <a:t>Нальчик </a:t>
            </a:r>
            <a:r>
              <a:rPr lang="ru-RU" dirty="0" err="1"/>
              <a:t>шахарны</a:t>
            </a:r>
            <a:endParaRPr lang="ru-RU" dirty="0"/>
          </a:p>
          <a:p>
            <a:pPr marL="0" indent="0" algn="ctr">
              <a:buNone/>
            </a:pPr>
            <a:r>
              <a:rPr lang="ru-RU" dirty="0"/>
              <a:t> 1-чи </a:t>
            </a:r>
            <a:r>
              <a:rPr lang="ru-RU" dirty="0" err="1"/>
              <a:t>гимназиясыны</a:t>
            </a:r>
            <a:r>
              <a:rPr lang="ru-RU" dirty="0"/>
              <a:t> </a:t>
            </a:r>
            <a:endParaRPr lang="ru-RU" dirty="0" smtClean="0"/>
          </a:p>
          <a:p>
            <a:pPr marL="0" indent="0" algn="ctr">
              <a:buNone/>
            </a:pPr>
            <a:r>
              <a:rPr lang="ru-RU" dirty="0" smtClean="0"/>
              <a:t>5-чи </a:t>
            </a:r>
            <a:r>
              <a:rPr lang="ru-RU" dirty="0"/>
              <a:t>«А» </a:t>
            </a:r>
            <a:r>
              <a:rPr lang="ru-RU" dirty="0" err="1"/>
              <a:t>классыны</a:t>
            </a:r>
            <a:r>
              <a:rPr lang="ru-RU" dirty="0"/>
              <a:t> </a:t>
            </a:r>
            <a:r>
              <a:rPr lang="ru-RU" dirty="0" err="1"/>
              <a:t>окъуучусу</a:t>
            </a:r>
            <a:endParaRPr lang="ru-RU" dirty="0"/>
          </a:p>
          <a:p>
            <a:pPr marL="0" indent="0" algn="ctr">
              <a:buNone/>
            </a:pPr>
            <a:r>
              <a:rPr lang="ru-RU" dirty="0" err="1"/>
              <a:t>Геграланы</a:t>
            </a:r>
            <a:r>
              <a:rPr lang="ru-RU" dirty="0"/>
              <a:t> </a:t>
            </a:r>
            <a:r>
              <a:rPr lang="ru-RU" dirty="0" err="1"/>
              <a:t>Мухтарны</a:t>
            </a:r>
            <a:endParaRPr lang="ru-RU" dirty="0"/>
          </a:p>
          <a:p>
            <a:pPr marL="0" indent="0" algn="ctr">
              <a:buNone/>
            </a:pPr>
            <a:r>
              <a:rPr lang="ru-RU" dirty="0" err="1"/>
              <a:t>м</a:t>
            </a:r>
            <a:r>
              <a:rPr lang="ru-RU" dirty="0" err="1" smtClean="0"/>
              <a:t>алкъар</a:t>
            </a:r>
            <a:r>
              <a:rPr lang="ru-RU" dirty="0" smtClean="0"/>
              <a:t> </a:t>
            </a:r>
            <a:r>
              <a:rPr lang="ru-RU" dirty="0" err="1" smtClean="0"/>
              <a:t>адабиятдан</a:t>
            </a:r>
            <a:r>
              <a:rPr lang="ru-RU" dirty="0" smtClean="0"/>
              <a:t>  </a:t>
            </a:r>
          </a:p>
          <a:p>
            <a:pPr marL="0" indent="0" algn="ctr">
              <a:buNone/>
            </a:pPr>
            <a:r>
              <a:rPr lang="ru-RU" dirty="0" err="1" smtClean="0"/>
              <a:t>сынау</a:t>
            </a:r>
            <a:r>
              <a:rPr lang="ru-RU" dirty="0" smtClean="0"/>
              <a:t> </a:t>
            </a:r>
            <a:r>
              <a:rPr lang="ru-RU" dirty="0" err="1"/>
              <a:t>ишледен</a:t>
            </a:r>
            <a:r>
              <a:rPr lang="ru-RU" dirty="0"/>
              <a:t> </a:t>
            </a:r>
            <a:r>
              <a:rPr lang="ru-RU" dirty="0" err="1"/>
              <a:t>дефтери</a:t>
            </a:r>
            <a:r>
              <a:rPr lang="ru-RU" dirty="0"/>
              <a:t> </a:t>
            </a:r>
          </a:p>
          <a:p>
            <a:endParaRPr lang="ru-RU" dirty="0"/>
          </a:p>
        </p:txBody>
      </p:sp>
    </p:spTree>
    <p:extLst>
      <p:ext uri="{BB962C8B-B14F-4D97-AF65-F5344CB8AC3E}">
        <p14:creationId xmlns:p14="http://schemas.microsoft.com/office/powerpoint/2010/main" val="34597888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221088"/>
            <a:ext cx="7941568" cy="1143000"/>
          </a:xfrm>
        </p:spPr>
        <p:txBody>
          <a:bodyPr>
            <a:normAutofit fontScale="90000"/>
          </a:bodyPr>
          <a:lstStyle/>
          <a:p>
            <a:r>
              <a:rPr lang="ru-RU" sz="2200" dirty="0" err="1"/>
              <a:t>Окъуу</a:t>
            </a:r>
            <a:r>
              <a:rPr lang="ru-RU" sz="2200" dirty="0"/>
              <a:t> </a:t>
            </a:r>
            <a:r>
              <a:rPr lang="ru-RU" sz="2200" dirty="0" err="1"/>
              <a:t>дерследе</a:t>
            </a:r>
            <a:r>
              <a:rPr lang="ru-RU" sz="2200" dirty="0"/>
              <a:t> </a:t>
            </a:r>
            <a:r>
              <a:rPr lang="ru-RU" sz="2200" dirty="0" err="1"/>
              <a:t>сабийлени</a:t>
            </a:r>
            <a:r>
              <a:rPr lang="ru-RU" sz="2200" dirty="0"/>
              <a:t> </a:t>
            </a:r>
            <a:r>
              <a:rPr lang="ru-RU" sz="2200" dirty="0" err="1"/>
              <a:t>байламлы</a:t>
            </a:r>
            <a:r>
              <a:rPr lang="ru-RU" sz="2200" dirty="0"/>
              <a:t> </a:t>
            </a:r>
            <a:r>
              <a:rPr lang="ru-RU" sz="2200" dirty="0" err="1"/>
              <a:t>сёлешимлерин</a:t>
            </a:r>
            <a:r>
              <a:rPr lang="ru-RU" sz="2200" dirty="0"/>
              <a:t> </a:t>
            </a:r>
            <a:r>
              <a:rPr lang="ru-RU" sz="2200" dirty="0" err="1"/>
              <a:t>ёсдюрюу</a:t>
            </a:r>
            <a:r>
              <a:rPr lang="ru-RU" sz="2200" dirty="0"/>
              <a:t> </a:t>
            </a:r>
            <a:r>
              <a:rPr lang="ru-RU" sz="2200" dirty="0" err="1"/>
              <a:t>иш</a:t>
            </a:r>
            <a:r>
              <a:rPr lang="ru-RU" sz="2200" dirty="0"/>
              <a:t> </a:t>
            </a:r>
            <a:r>
              <a:rPr lang="ru-RU" sz="2200" dirty="0" err="1"/>
              <a:t>кёбюсюнде</a:t>
            </a:r>
            <a:r>
              <a:rPr lang="ru-RU" sz="2200" dirty="0"/>
              <a:t> </a:t>
            </a:r>
            <a:r>
              <a:rPr lang="ru-RU" sz="2200" dirty="0" err="1"/>
              <a:t>окъугъанларыны</a:t>
            </a:r>
            <a:r>
              <a:rPr lang="ru-RU" sz="2200" dirty="0"/>
              <a:t> </a:t>
            </a:r>
            <a:r>
              <a:rPr lang="ru-RU" sz="2200" dirty="0" err="1"/>
              <a:t>магъанасы</a:t>
            </a:r>
            <a:r>
              <a:rPr lang="ru-RU" sz="2200" dirty="0"/>
              <a:t> </a:t>
            </a:r>
            <a:r>
              <a:rPr lang="ru-RU" sz="2200" dirty="0" err="1"/>
              <a:t>бла</a:t>
            </a:r>
            <a:r>
              <a:rPr lang="ru-RU" sz="2200" dirty="0"/>
              <a:t> </a:t>
            </a:r>
            <a:r>
              <a:rPr lang="ru-RU" sz="2200" dirty="0" err="1"/>
              <a:t>байламлыды</a:t>
            </a:r>
            <a:r>
              <a:rPr lang="ru-RU" sz="2200" dirty="0"/>
              <a:t>. </a:t>
            </a:r>
            <a:r>
              <a:rPr lang="ru-RU" sz="2200" dirty="0" err="1"/>
              <a:t>Грамматиканы</a:t>
            </a:r>
            <a:r>
              <a:rPr lang="ru-RU" sz="2200" dirty="0"/>
              <a:t> </a:t>
            </a:r>
            <a:r>
              <a:rPr lang="ru-RU" sz="2200" dirty="0" err="1"/>
              <a:t>дерслеринде</a:t>
            </a:r>
            <a:r>
              <a:rPr lang="ru-RU" sz="2200" dirty="0"/>
              <a:t> </a:t>
            </a:r>
            <a:r>
              <a:rPr lang="ru-RU" sz="2200" dirty="0" err="1"/>
              <a:t>уа</a:t>
            </a:r>
            <a:r>
              <a:rPr lang="ru-RU" sz="2200" dirty="0"/>
              <a:t> </a:t>
            </a:r>
            <a:r>
              <a:rPr lang="ru-RU" sz="2200" dirty="0" err="1"/>
              <a:t>ол</a:t>
            </a:r>
            <a:r>
              <a:rPr lang="ru-RU" sz="2200" dirty="0"/>
              <a:t> </a:t>
            </a:r>
            <a:r>
              <a:rPr lang="ru-RU" sz="2200" dirty="0" err="1"/>
              <a:t>иш</a:t>
            </a:r>
            <a:r>
              <a:rPr lang="ru-RU" sz="2200" dirty="0"/>
              <a:t> </a:t>
            </a:r>
            <a:r>
              <a:rPr lang="ru-RU" sz="2200" dirty="0" err="1"/>
              <a:t>саулай</a:t>
            </a:r>
            <a:r>
              <a:rPr lang="ru-RU" sz="2200" dirty="0"/>
              <a:t> </a:t>
            </a:r>
            <a:r>
              <a:rPr lang="ru-RU" sz="2200" dirty="0" err="1"/>
              <a:t>тил</a:t>
            </a:r>
            <a:r>
              <a:rPr lang="ru-RU" sz="2200" dirty="0"/>
              <a:t> </a:t>
            </a:r>
            <a:r>
              <a:rPr lang="ru-RU" sz="2200" dirty="0" err="1"/>
              <a:t>билимни</a:t>
            </a:r>
            <a:r>
              <a:rPr lang="ru-RU" sz="2200" dirty="0"/>
              <a:t> </a:t>
            </a:r>
            <a:r>
              <a:rPr lang="ru-RU" sz="2200" dirty="0" err="1"/>
              <a:t>системасына</a:t>
            </a:r>
            <a:r>
              <a:rPr lang="ru-RU" sz="2200" dirty="0"/>
              <a:t> </a:t>
            </a:r>
            <a:r>
              <a:rPr lang="ru-RU" sz="2200" dirty="0" err="1"/>
              <a:t>къошулады</a:t>
            </a:r>
            <a:r>
              <a:rPr lang="ru-RU" sz="2200" dirty="0"/>
              <a:t>. </a:t>
            </a:r>
            <a:r>
              <a:rPr lang="ru-RU" sz="2200" dirty="0" err="1"/>
              <a:t>Сабийле</a:t>
            </a:r>
            <a:r>
              <a:rPr lang="ru-RU" sz="2200" dirty="0"/>
              <a:t> </a:t>
            </a:r>
            <a:r>
              <a:rPr lang="ru-RU" sz="2200" dirty="0" err="1"/>
              <a:t>сёлешгенде</a:t>
            </a:r>
            <a:r>
              <a:rPr lang="ru-RU" sz="2200" dirty="0"/>
              <a:t>, </a:t>
            </a:r>
            <a:r>
              <a:rPr lang="ru-RU" sz="2200" dirty="0" err="1"/>
              <a:t>эсденжазма</a:t>
            </a:r>
            <a:r>
              <a:rPr lang="ru-RU" sz="2200" dirty="0"/>
              <a:t>, </a:t>
            </a:r>
            <a:r>
              <a:rPr lang="ru-RU" sz="2200" dirty="0" err="1"/>
              <a:t>кёлденжазма</a:t>
            </a:r>
            <a:r>
              <a:rPr lang="ru-RU" sz="2200" dirty="0"/>
              <a:t> </a:t>
            </a:r>
            <a:r>
              <a:rPr lang="ru-RU" sz="2200" dirty="0" err="1"/>
              <a:t>жазгъанда</a:t>
            </a:r>
            <a:r>
              <a:rPr lang="ru-RU" sz="2200" dirty="0"/>
              <a:t> да </a:t>
            </a:r>
            <a:r>
              <a:rPr lang="ru-RU" sz="2200" dirty="0" err="1"/>
              <a:t>грамматикадан</a:t>
            </a:r>
            <a:r>
              <a:rPr lang="ru-RU" sz="2200" dirty="0"/>
              <a:t> </a:t>
            </a:r>
            <a:r>
              <a:rPr lang="ru-RU" sz="2200" dirty="0" err="1"/>
              <a:t>бла</a:t>
            </a:r>
            <a:r>
              <a:rPr lang="ru-RU" sz="2200" dirty="0"/>
              <a:t> </a:t>
            </a:r>
            <a:r>
              <a:rPr lang="ru-RU" sz="2200" dirty="0" err="1"/>
              <a:t>орфографиядан</a:t>
            </a:r>
            <a:r>
              <a:rPr lang="ru-RU" sz="2200" dirty="0"/>
              <a:t> </a:t>
            </a:r>
            <a:r>
              <a:rPr lang="ru-RU" sz="2200" dirty="0" err="1"/>
              <a:t>окъугъанларын</a:t>
            </a:r>
            <a:r>
              <a:rPr lang="ru-RU" sz="2200" dirty="0"/>
              <a:t> </a:t>
            </a:r>
            <a:r>
              <a:rPr lang="ru-RU" sz="2200" dirty="0" err="1"/>
              <a:t>тюз</a:t>
            </a:r>
            <a:r>
              <a:rPr lang="ru-RU" sz="2200" dirty="0"/>
              <a:t> </a:t>
            </a:r>
            <a:r>
              <a:rPr lang="ru-RU" sz="2200" dirty="0" err="1"/>
              <a:t>хайырлана</a:t>
            </a:r>
            <a:r>
              <a:rPr lang="ru-RU" sz="2200" dirty="0"/>
              <a:t> </a:t>
            </a:r>
            <a:r>
              <a:rPr lang="ru-RU" sz="2200" dirty="0" err="1"/>
              <a:t>билселе</a:t>
            </a:r>
            <a:r>
              <a:rPr lang="ru-RU" sz="2200" dirty="0"/>
              <a:t>, </a:t>
            </a:r>
            <a:r>
              <a:rPr lang="ru-RU" sz="2200" dirty="0" err="1"/>
              <a:t>иги</a:t>
            </a:r>
            <a:r>
              <a:rPr lang="ru-RU" sz="2200" dirty="0"/>
              <a:t> </a:t>
            </a:r>
            <a:r>
              <a:rPr lang="ru-RU" sz="2200" dirty="0" err="1"/>
              <a:t>билим</a:t>
            </a:r>
            <a:r>
              <a:rPr lang="ru-RU" sz="2200" dirty="0"/>
              <a:t> </a:t>
            </a:r>
            <a:r>
              <a:rPr lang="ru-RU" sz="2200" dirty="0" err="1"/>
              <a:t>алыргъа</a:t>
            </a:r>
            <a:r>
              <a:rPr lang="ru-RU" sz="2200" dirty="0"/>
              <a:t> </a:t>
            </a:r>
            <a:r>
              <a:rPr lang="ru-RU" sz="2200" dirty="0" err="1"/>
              <a:t>алгъаннга</a:t>
            </a:r>
            <a:r>
              <a:rPr lang="ru-RU" sz="2200" dirty="0"/>
              <a:t> </a:t>
            </a:r>
            <a:r>
              <a:rPr lang="ru-RU" sz="2200" dirty="0" err="1"/>
              <a:t>санаргъа</a:t>
            </a:r>
            <a:r>
              <a:rPr lang="ru-RU" sz="2200" dirty="0"/>
              <a:t> </a:t>
            </a:r>
            <a:r>
              <a:rPr lang="ru-RU" sz="2200" dirty="0" err="1"/>
              <a:t>боллукъду</a:t>
            </a:r>
            <a:r>
              <a:rPr lang="ru-RU" sz="2200" dirty="0"/>
              <a:t>.</a:t>
            </a:r>
            <a:r>
              <a:rPr lang="ru-RU" dirty="0"/>
              <a:t/>
            </a:r>
            <a:br>
              <a:rPr lang="ru-RU" dirty="0"/>
            </a:br>
            <a:endParaRPr lang="ru-RU" dirty="0"/>
          </a:p>
        </p:txBody>
      </p:sp>
    </p:spTree>
    <p:extLst>
      <p:ext uri="{BB962C8B-B14F-4D97-AF65-F5344CB8AC3E}">
        <p14:creationId xmlns:p14="http://schemas.microsoft.com/office/powerpoint/2010/main" val="1225480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9528" y="1412776"/>
            <a:ext cx="6400800" cy="685800"/>
          </a:xfrm>
        </p:spPr>
        <p:txBody>
          <a:bodyPr>
            <a:normAutofit fontScale="90000"/>
          </a:bodyPr>
          <a:lstStyle/>
          <a:p>
            <a:pPr lvl="0"/>
            <a:r>
              <a:rPr lang="ru-RU" sz="2200" cap="none" dirty="0" err="1" smtClean="0">
                <a:solidFill>
                  <a:srgbClr val="000000"/>
                </a:solidFill>
                <a:latin typeface="Calibri" pitchFamily="34" charset="0"/>
                <a:ea typeface="Times New Roman" pitchFamily="18" charset="0"/>
                <a:cs typeface="Times New Roman" pitchFamily="18" charset="0"/>
              </a:rPr>
              <a:t>Жылны</a:t>
            </a:r>
            <a:r>
              <a:rPr lang="ru-RU" sz="2200" cap="none" dirty="0" smtClean="0">
                <a:solidFill>
                  <a:srgbClr val="000000"/>
                </a:solidFill>
                <a:latin typeface="Calibri" pitchFamily="34" charset="0"/>
                <a:ea typeface="Times New Roman" pitchFamily="18" charset="0"/>
                <a:cs typeface="Times New Roman" pitchFamily="18" charset="0"/>
              </a:rPr>
              <a:t> </a:t>
            </a:r>
            <a:r>
              <a:rPr lang="ru-RU" sz="2200" cap="none" dirty="0" err="1" smtClean="0">
                <a:solidFill>
                  <a:srgbClr val="000000"/>
                </a:solidFill>
                <a:latin typeface="Calibri" pitchFamily="34" charset="0"/>
                <a:ea typeface="Times New Roman" pitchFamily="18" charset="0"/>
                <a:cs typeface="Times New Roman" pitchFamily="18" charset="0"/>
              </a:rPr>
              <a:t>ахырына</a:t>
            </a:r>
            <a:r>
              <a:rPr lang="ru-RU" sz="2200" cap="none" dirty="0" smtClean="0">
                <a:solidFill>
                  <a:srgbClr val="000000"/>
                </a:solidFill>
                <a:latin typeface="Calibri" pitchFamily="34" charset="0"/>
                <a:ea typeface="Times New Roman" pitchFamily="18" charset="0"/>
                <a:cs typeface="Times New Roman" pitchFamily="18" charset="0"/>
              </a:rPr>
              <a:t> </a:t>
            </a:r>
            <a:r>
              <a:rPr lang="ru-RU" sz="2200" cap="none" dirty="0" err="1" smtClean="0">
                <a:solidFill>
                  <a:srgbClr val="000000"/>
                </a:solidFill>
                <a:latin typeface="Calibri" pitchFamily="34" charset="0"/>
                <a:ea typeface="Times New Roman" pitchFamily="18" charset="0"/>
                <a:cs typeface="Times New Roman" pitchFamily="18" charset="0"/>
              </a:rPr>
              <a:t>сынау</a:t>
            </a:r>
            <a:r>
              <a:rPr lang="ru-RU" sz="2200" cap="none" dirty="0" smtClean="0">
                <a:solidFill>
                  <a:srgbClr val="000000"/>
                </a:solidFill>
                <a:latin typeface="Calibri" pitchFamily="34" charset="0"/>
                <a:ea typeface="Times New Roman" pitchFamily="18" charset="0"/>
                <a:cs typeface="Times New Roman" pitchFamily="18" charset="0"/>
              </a:rPr>
              <a:t> </a:t>
            </a:r>
            <a:r>
              <a:rPr lang="ru-RU" sz="2200" cap="none" dirty="0" err="1" smtClean="0">
                <a:solidFill>
                  <a:srgbClr val="000000"/>
                </a:solidFill>
                <a:latin typeface="Calibri" pitchFamily="34" charset="0"/>
                <a:ea typeface="Times New Roman" pitchFamily="18" charset="0"/>
                <a:cs typeface="Times New Roman" pitchFamily="18" charset="0"/>
              </a:rPr>
              <a:t>ишлеге</a:t>
            </a:r>
            <a:r>
              <a:rPr lang="ru-RU" sz="2200" cap="none" dirty="0" smtClean="0">
                <a:solidFill>
                  <a:srgbClr val="000000"/>
                </a:solidFill>
                <a:latin typeface="Calibri" pitchFamily="34" charset="0"/>
                <a:ea typeface="Times New Roman" pitchFamily="18" charset="0"/>
                <a:cs typeface="Times New Roman" pitchFamily="18" charset="0"/>
              </a:rPr>
              <a:t> </a:t>
            </a:r>
            <a:r>
              <a:rPr lang="ru-RU" sz="2200" cap="none" dirty="0" err="1" smtClean="0">
                <a:solidFill>
                  <a:srgbClr val="000000"/>
                </a:solidFill>
                <a:latin typeface="Calibri" pitchFamily="34" charset="0"/>
                <a:ea typeface="Times New Roman" pitchFamily="18" charset="0"/>
                <a:cs typeface="Times New Roman" pitchFamily="18" charset="0"/>
              </a:rPr>
              <a:t>сёзлени</a:t>
            </a:r>
            <a:r>
              <a:rPr lang="ru-RU" sz="2200" cap="none" dirty="0" smtClean="0">
                <a:solidFill>
                  <a:srgbClr val="000000"/>
                </a:solidFill>
                <a:latin typeface="Calibri" pitchFamily="34" charset="0"/>
                <a:ea typeface="Times New Roman" pitchFamily="18" charset="0"/>
                <a:cs typeface="Times New Roman" pitchFamily="18" charset="0"/>
              </a:rPr>
              <a:t> </a:t>
            </a:r>
            <a:r>
              <a:rPr lang="ru-RU" sz="2200" cap="none" dirty="0" err="1" smtClean="0">
                <a:solidFill>
                  <a:srgbClr val="000000"/>
                </a:solidFill>
                <a:latin typeface="Calibri" pitchFamily="34" charset="0"/>
                <a:ea typeface="Times New Roman" pitchFamily="18" charset="0"/>
                <a:cs typeface="Times New Roman" pitchFamily="18" charset="0"/>
              </a:rPr>
              <a:t>санлары</a:t>
            </a:r>
            <a:r>
              <a:rPr lang="ru-RU" sz="4400" cap="none" dirty="0">
                <a:latin typeface="Arial" pitchFamily="34" charset="0"/>
                <a:cs typeface="Arial" pitchFamily="34" charset="0"/>
              </a:rPr>
              <a:t/>
            </a:r>
            <a:br>
              <a:rPr lang="ru-RU" sz="4400" cap="none" dirty="0">
                <a:latin typeface="Arial" pitchFamily="34" charset="0"/>
                <a:cs typeface="Arial" pitchFamily="34" charset="0"/>
              </a:rPr>
            </a:b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559271075"/>
              </p:ext>
            </p:extLst>
          </p:nvPr>
        </p:nvGraphicFramePr>
        <p:xfrm>
          <a:off x="1603375" y="1628800"/>
          <a:ext cx="5937250" cy="548640"/>
        </p:xfrm>
        <a:graphic>
          <a:graphicData uri="http://schemas.openxmlformats.org/drawingml/2006/table">
            <a:tbl>
              <a:tblPr firstRow="1" firstCol="1" bandRow="1">
                <a:tableStyleId>{5C22544A-7EE6-4342-B048-85BDC9FD1C3A}</a:tableStyleId>
              </a:tblPr>
              <a:tblGrid>
                <a:gridCol w="1450340"/>
                <a:gridCol w="1069975"/>
                <a:gridCol w="1170305"/>
                <a:gridCol w="1170305"/>
                <a:gridCol w="1076325"/>
              </a:tblGrid>
              <a:tr h="0">
                <a:tc>
                  <a:txBody>
                    <a:bodyPr/>
                    <a:lstStyle/>
                    <a:p>
                      <a:pPr algn="ctr">
                        <a:lnSpc>
                          <a:spcPct val="150000"/>
                        </a:lnSpc>
                        <a:spcAft>
                          <a:spcPts val="0"/>
                        </a:spcAft>
                      </a:pPr>
                      <a:r>
                        <a:rPr lang="ru-RU" sz="1200" dirty="0" err="1" smtClean="0">
                          <a:effectLst/>
                        </a:rPr>
                        <a:t>Иш</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1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3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4 класс</a:t>
                      </a:r>
                      <a:endParaRPr lang="ru-RU" sz="1100" dirty="0">
                        <a:effectLst/>
                        <a:latin typeface="Calibri"/>
                        <a:ea typeface="Times New Roman"/>
                        <a:cs typeface="Times New Roman"/>
                      </a:endParaRPr>
                    </a:p>
                  </a:txBody>
                  <a:tcPr marL="68580" marR="68580" marT="0" marB="0"/>
                </a:tc>
              </a:tr>
              <a:tr h="0">
                <a:tc>
                  <a:txBody>
                    <a:bodyPr/>
                    <a:lstStyle/>
                    <a:p>
                      <a:pPr algn="ctr">
                        <a:lnSpc>
                          <a:spcPct val="150000"/>
                        </a:lnSpc>
                        <a:spcAft>
                          <a:spcPts val="0"/>
                        </a:spcAft>
                      </a:pPr>
                      <a:r>
                        <a:rPr lang="ru-RU" sz="1200" dirty="0" err="1" smtClean="0">
                          <a:effectLst/>
                          <a:latin typeface="+mn-lt"/>
                          <a:ea typeface="+mn-ea"/>
                          <a:cs typeface="+mn-cs"/>
                        </a:rPr>
                        <a:t>Жаздырма</a:t>
                      </a:r>
                      <a:r>
                        <a:rPr lang="ru-RU" sz="1200" baseline="0" dirty="0" smtClean="0">
                          <a:effectLst/>
                          <a:latin typeface="+mn-lt"/>
                          <a:ea typeface="+mn-ea"/>
                          <a:cs typeface="+mn-cs"/>
                        </a:rPr>
                        <a:t> </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8 – 10</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25– 30</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40 – 45</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50 – 55</a:t>
                      </a:r>
                      <a:endParaRPr lang="ru-RU" sz="1100" dirty="0">
                        <a:effectLst/>
                        <a:latin typeface="Calibri"/>
                        <a:ea typeface="Times New Roman"/>
                        <a:cs typeface="Times New Roman"/>
                      </a:endParaRP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777062238"/>
              </p:ext>
            </p:extLst>
          </p:nvPr>
        </p:nvGraphicFramePr>
        <p:xfrm>
          <a:off x="1623481" y="2708920"/>
          <a:ext cx="5865495" cy="548640"/>
        </p:xfrm>
        <a:graphic>
          <a:graphicData uri="http://schemas.openxmlformats.org/drawingml/2006/table">
            <a:tbl>
              <a:tblPr firstRow="1" firstCol="1" bandRow="1">
                <a:tableStyleId>{5C22544A-7EE6-4342-B048-85BDC9FD1C3A}</a:tableStyleId>
              </a:tblPr>
              <a:tblGrid>
                <a:gridCol w="1638935"/>
                <a:gridCol w="1056640"/>
                <a:gridCol w="1056640"/>
                <a:gridCol w="1056640"/>
                <a:gridCol w="1056640"/>
              </a:tblGrid>
              <a:tr h="0">
                <a:tc>
                  <a:txBody>
                    <a:bodyPr/>
                    <a:lstStyle/>
                    <a:p>
                      <a:pPr algn="ctr">
                        <a:lnSpc>
                          <a:spcPct val="150000"/>
                        </a:lnSpc>
                        <a:spcAft>
                          <a:spcPts val="0"/>
                        </a:spcAft>
                      </a:pPr>
                      <a:r>
                        <a:rPr lang="ru-RU" sz="1200" dirty="0" err="1" smtClean="0">
                          <a:effectLst/>
                        </a:rPr>
                        <a:t>Иш</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 класс</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3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4 класс</a:t>
                      </a:r>
                      <a:endParaRPr lang="ru-RU" sz="1100">
                        <a:effectLst/>
                        <a:latin typeface="Calibri"/>
                        <a:ea typeface="Times New Roman"/>
                        <a:cs typeface="Times New Roman"/>
                      </a:endParaRPr>
                    </a:p>
                  </a:txBody>
                  <a:tcPr marL="68580" marR="68580" marT="0" marB="0"/>
                </a:tc>
              </a:tr>
              <a:tr h="0">
                <a:tc>
                  <a:txBody>
                    <a:bodyPr/>
                    <a:lstStyle/>
                    <a:p>
                      <a:pPr algn="just">
                        <a:lnSpc>
                          <a:spcPct val="150000"/>
                        </a:lnSpc>
                        <a:spcAft>
                          <a:spcPts val="0"/>
                        </a:spcAft>
                      </a:pPr>
                      <a:r>
                        <a:rPr lang="ru-RU" sz="1200" dirty="0" err="1" smtClean="0">
                          <a:effectLst/>
                        </a:rPr>
                        <a:t>Сынау</a:t>
                      </a:r>
                      <a:r>
                        <a:rPr lang="ru-RU" sz="1200" dirty="0" smtClean="0">
                          <a:effectLst/>
                        </a:rPr>
                        <a:t> </a:t>
                      </a:r>
                      <a:r>
                        <a:rPr lang="ru-RU" sz="1200" dirty="0" err="1" smtClean="0">
                          <a:effectLst/>
                        </a:rPr>
                        <a:t>жаздырма</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10 – 12</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25– 30</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50 – 55</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65 – 70</a:t>
                      </a:r>
                      <a:endParaRPr lang="ru-RU" sz="1100" dirty="0">
                        <a:effectLst/>
                        <a:latin typeface="Calibri"/>
                        <a:ea typeface="Times New Roman"/>
                        <a:cs typeface="Times New Roman"/>
                      </a:endParaRPr>
                    </a:p>
                  </a:txBody>
                  <a:tcPr marL="68580" marR="68580" marT="0" marB="0"/>
                </a:tc>
              </a:tr>
            </a:tbl>
          </a:graphicData>
        </a:graphic>
      </p:graphicFrame>
      <p:sp>
        <p:nvSpPr>
          <p:cNvPr id="6" name="Rectangle 2"/>
          <p:cNvSpPr>
            <a:spLocks noChangeArrowheads="1"/>
          </p:cNvSpPr>
          <p:nvPr/>
        </p:nvSpPr>
        <p:spPr bwMode="auto">
          <a:xfrm>
            <a:off x="1403648" y="2276872"/>
            <a:ext cx="64605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Сынау жаздырмала</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71428564"/>
              </p:ext>
            </p:extLst>
          </p:nvPr>
        </p:nvGraphicFramePr>
        <p:xfrm>
          <a:off x="1547664" y="3772939"/>
          <a:ext cx="5793488" cy="822960"/>
        </p:xfrm>
        <a:graphic>
          <a:graphicData uri="http://schemas.openxmlformats.org/drawingml/2006/table">
            <a:tbl>
              <a:tblPr firstRow="1" firstCol="1" bandRow="1">
                <a:tableStyleId>{5C22544A-7EE6-4342-B048-85BDC9FD1C3A}</a:tableStyleId>
              </a:tblPr>
              <a:tblGrid>
                <a:gridCol w="1796313"/>
                <a:gridCol w="999137"/>
                <a:gridCol w="999137"/>
                <a:gridCol w="999137"/>
                <a:gridCol w="999764"/>
              </a:tblGrid>
              <a:tr h="0">
                <a:tc>
                  <a:txBody>
                    <a:bodyPr/>
                    <a:lstStyle/>
                    <a:p>
                      <a:pPr algn="ctr">
                        <a:lnSpc>
                          <a:spcPct val="150000"/>
                        </a:lnSpc>
                        <a:spcAft>
                          <a:spcPts val="0"/>
                        </a:spcAft>
                      </a:pPr>
                      <a:r>
                        <a:rPr lang="ru-RU" sz="1200" dirty="0">
                          <a:effectLst/>
                        </a:rPr>
                        <a:t>Вид работы</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1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3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4 класс</a:t>
                      </a:r>
                      <a:endParaRPr lang="ru-RU" sz="1100">
                        <a:effectLst/>
                        <a:latin typeface="Calibri"/>
                        <a:ea typeface="Times New Roman"/>
                        <a:cs typeface="Times New Roman"/>
                      </a:endParaRPr>
                    </a:p>
                  </a:txBody>
                  <a:tcPr marL="68580" marR="68580" marT="0" marB="0"/>
                </a:tc>
              </a:tr>
              <a:tr h="0">
                <a:tc>
                  <a:txBody>
                    <a:bodyPr/>
                    <a:lstStyle/>
                    <a:p>
                      <a:pPr algn="just">
                        <a:lnSpc>
                          <a:spcPct val="150000"/>
                        </a:lnSpc>
                        <a:spcAft>
                          <a:spcPts val="0"/>
                        </a:spcAft>
                      </a:pPr>
                      <a:r>
                        <a:rPr lang="ru-RU" sz="1200" dirty="0">
                          <a:effectLst/>
                        </a:rPr>
                        <a:t>Контрольное списывание</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13 – 17</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17 – 23</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23 – 25</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25 – 30</a:t>
                      </a:r>
                      <a:endParaRPr lang="ru-RU" sz="1100" dirty="0">
                        <a:effectLst/>
                        <a:latin typeface="Calibri"/>
                        <a:ea typeface="Times New Roman"/>
                        <a:cs typeface="Times New Roman"/>
                      </a:endParaRPr>
                    </a:p>
                  </a:txBody>
                  <a:tcPr marL="68580" marR="68580" marT="0" marB="0"/>
                </a:tc>
              </a:tr>
            </a:tbl>
          </a:graphicData>
        </a:graphic>
      </p:graphicFrame>
      <p:sp>
        <p:nvSpPr>
          <p:cNvPr id="8" name="Rectangle 3"/>
          <p:cNvSpPr>
            <a:spLocks noChangeArrowheads="1"/>
          </p:cNvSpPr>
          <p:nvPr/>
        </p:nvSpPr>
        <p:spPr bwMode="auto">
          <a:xfrm>
            <a:off x="1554713" y="3431647"/>
            <a:ext cx="615837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Къарап жазгъан жаздырма</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1426472682"/>
              </p:ext>
            </p:extLst>
          </p:nvPr>
        </p:nvGraphicFramePr>
        <p:xfrm>
          <a:off x="1475656" y="4954426"/>
          <a:ext cx="5937250" cy="822960"/>
        </p:xfrm>
        <a:graphic>
          <a:graphicData uri="http://schemas.openxmlformats.org/drawingml/2006/table">
            <a:tbl>
              <a:tblPr firstRow="1" firstCol="1" bandRow="1">
                <a:tableStyleId>{5C22544A-7EE6-4342-B048-85BDC9FD1C3A}</a:tableStyleId>
              </a:tblPr>
              <a:tblGrid>
                <a:gridCol w="1450340"/>
                <a:gridCol w="1069975"/>
                <a:gridCol w="1170305"/>
                <a:gridCol w="1170305"/>
                <a:gridCol w="1076325"/>
              </a:tblGrid>
              <a:tr h="0">
                <a:tc>
                  <a:txBody>
                    <a:bodyPr/>
                    <a:lstStyle/>
                    <a:p>
                      <a:pPr algn="ctr">
                        <a:lnSpc>
                          <a:spcPct val="150000"/>
                        </a:lnSpc>
                        <a:spcAft>
                          <a:spcPts val="0"/>
                        </a:spcAft>
                      </a:pPr>
                      <a:r>
                        <a:rPr lang="ru-RU" sz="1200" dirty="0">
                          <a:effectLst/>
                        </a:rPr>
                        <a:t>Вид работы</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 класс</a:t>
                      </a:r>
                      <a:endParaRPr lang="ru-RU" sz="11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2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3 класс</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4 класс</a:t>
                      </a:r>
                      <a:endParaRPr lang="ru-RU" sz="1100" dirty="0">
                        <a:effectLst/>
                        <a:latin typeface="Calibri"/>
                        <a:ea typeface="Times New Roman"/>
                        <a:cs typeface="Times New Roman"/>
                      </a:endParaRPr>
                    </a:p>
                  </a:txBody>
                  <a:tcPr marL="68580" marR="68580" marT="0" marB="0"/>
                </a:tc>
              </a:tr>
              <a:tr h="0">
                <a:tc>
                  <a:txBody>
                    <a:bodyPr/>
                    <a:lstStyle/>
                    <a:p>
                      <a:pPr algn="ctr">
                        <a:lnSpc>
                          <a:spcPct val="150000"/>
                        </a:lnSpc>
                        <a:spcAft>
                          <a:spcPts val="0"/>
                        </a:spcAft>
                      </a:pPr>
                      <a:r>
                        <a:rPr lang="ru-RU" sz="1200">
                          <a:effectLst/>
                        </a:rPr>
                        <a:t>Словарный диктант</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5 – 7</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7 – 10</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a:effectLst/>
                        </a:rPr>
                        <a:t>10 – 12</a:t>
                      </a:r>
                      <a:endParaRPr lang="ru-RU" sz="11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200" dirty="0">
                          <a:effectLst/>
                        </a:rPr>
                        <a:t>12 – 15</a:t>
                      </a:r>
                      <a:endParaRPr lang="ru-RU" sz="1100" dirty="0">
                        <a:effectLst/>
                        <a:latin typeface="Calibri"/>
                        <a:ea typeface="Times New Roman"/>
                        <a:cs typeface="Times New Roman"/>
                      </a:endParaRPr>
                    </a:p>
                  </a:txBody>
                  <a:tcPr marL="68580" marR="68580" marT="0" marB="0"/>
                </a:tc>
              </a:tr>
            </a:tbl>
          </a:graphicData>
        </a:graphic>
      </p:graphicFrame>
      <p:sp>
        <p:nvSpPr>
          <p:cNvPr id="10" name="Rectangle 4"/>
          <p:cNvSpPr>
            <a:spLocks noChangeArrowheads="1"/>
          </p:cNvSpPr>
          <p:nvPr/>
        </p:nvSpPr>
        <p:spPr bwMode="auto">
          <a:xfrm>
            <a:off x="1403648" y="4643263"/>
            <a:ext cx="6552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Сёзлюк</a:t>
            </a:r>
            <a:r>
              <a:rPr kumimoji="0" lang="ru-RU" sz="14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жаздырма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170822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097348660"/>
              </p:ext>
            </p:extLst>
          </p:nvPr>
        </p:nvGraphicFramePr>
        <p:xfrm>
          <a:off x="1563960" y="2852936"/>
          <a:ext cx="6552729" cy="1200790"/>
        </p:xfrm>
        <a:graphic>
          <a:graphicData uri="http://schemas.openxmlformats.org/drawingml/2006/table">
            <a:tbl>
              <a:tblPr firstRow="1" firstCol="1" bandRow="1">
                <a:tableStyleId>{5C22544A-7EE6-4342-B048-85BDC9FD1C3A}</a:tableStyleId>
              </a:tblPr>
              <a:tblGrid>
                <a:gridCol w="1600689"/>
                <a:gridCol w="1180892"/>
                <a:gridCol w="1291624"/>
                <a:gridCol w="1291624"/>
                <a:gridCol w="1187900"/>
              </a:tblGrid>
              <a:tr h="600395">
                <a:tc>
                  <a:txBody>
                    <a:bodyPr/>
                    <a:lstStyle/>
                    <a:p>
                      <a:pPr algn="ctr">
                        <a:lnSpc>
                          <a:spcPct val="150000"/>
                        </a:lnSpc>
                        <a:spcAft>
                          <a:spcPts val="0"/>
                        </a:spcAft>
                      </a:pPr>
                      <a:r>
                        <a:rPr lang="ru-RU" sz="1800" dirty="0" err="1" smtClean="0">
                          <a:effectLst/>
                        </a:rPr>
                        <a:t>Сынау</a:t>
                      </a:r>
                      <a:r>
                        <a:rPr lang="ru-RU" sz="1800" dirty="0" smtClean="0">
                          <a:effectLst/>
                        </a:rPr>
                        <a:t> </a:t>
                      </a:r>
                      <a:r>
                        <a:rPr lang="ru-RU" sz="1800" dirty="0" err="1" smtClean="0">
                          <a:effectLst/>
                        </a:rPr>
                        <a:t>иш</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1 класс</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2 класс</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a:effectLst/>
                        </a:rPr>
                        <a:t>3 класс</a:t>
                      </a:r>
                      <a:endParaRPr lang="ru-RU" sz="180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4 класс</a:t>
                      </a:r>
                      <a:endParaRPr lang="ru-RU" sz="1800" dirty="0">
                        <a:effectLst/>
                        <a:latin typeface="Calibri"/>
                        <a:ea typeface="Times New Roman"/>
                        <a:cs typeface="Times New Roman"/>
                      </a:endParaRPr>
                    </a:p>
                  </a:txBody>
                  <a:tcPr marL="68580" marR="68580" marT="0" marB="0"/>
                </a:tc>
              </a:tr>
              <a:tr h="600395">
                <a:tc>
                  <a:txBody>
                    <a:bodyPr/>
                    <a:lstStyle/>
                    <a:p>
                      <a:pPr algn="ctr">
                        <a:lnSpc>
                          <a:spcPct val="150000"/>
                        </a:lnSpc>
                        <a:spcAft>
                          <a:spcPts val="0"/>
                        </a:spcAft>
                      </a:pPr>
                      <a:r>
                        <a:rPr lang="ru-RU" sz="1800" dirty="0" err="1" smtClean="0">
                          <a:effectLst/>
                        </a:rPr>
                        <a:t>Эсденжазма</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35-45 </a:t>
                      </a:r>
                      <a:r>
                        <a:rPr lang="ru-RU" sz="1800" dirty="0" err="1" smtClean="0">
                          <a:effectLst/>
                        </a:rPr>
                        <a:t>сёз</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55-65 </a:t>
                      </a:r>
                      <a:r>
                        <a:rPr lang="ru-RU" sz="1800" dirty="0" err="1" smtClean="0">
                          <a:effectLst/>
                        </a:rPr>
                        <a:t>сёз</a:t>
                      </a:r>
                      <a:endParaRPr lang="ru-RU" sz="1800" dirty="0">
                        <a:effectLst/>
                        <a:latin typeface="Calibri"/>
                        <a:ea typeface="Times New Roman"/>
                        <a:cs typeface="Times New Roman"/>
                      </a:endParaRPr>
                    </a:p>
                  </a:txBody>
                  <a:tcPr marL="68580" marR="68580" marT="0" marB="0"/>
                </a:tc>
                <a:tc>
                  <a:txBody>
                    <a:bodyPr/>
                    <a:lstStyle/>
                    <a:p>
                      <a:pPr algn="ctr">
                        <a:lnSpc>
                          <a:spcPct val="150000"/>
                        </a:lnSpc>
                        <a:spcAft>
                          <a:spcPts val="0"/>
                        </a:spcAft>
                      </a:pPr>
                      <a:r>
                        <a:rPr lang="ru-RU" sz="1800" dirty="0">
                          <a:effectLst/>
                        </a:rPr>
                        <a:t>75-85 </a:t>
                      </a:r>
                      <a:r>
                        <a:rPr lang="ru-RU" sz="1800" dirty="0" err="1" smtClean="0">
                          <a:effectLst/>
                        </a:rPr>
                        <a:t>сёз</a:t>
                      </a:r>
                      <a:endParaRPr lang="ru-RU" sz="1800" dirty="0">
                        <a:effectLst/>
                        <a:latin typeface="Calibri"/>
                        <a:ea typeface="Times New Roman"/>
                        <a:cs typeface="Times New Roman"/>
                      </a:endParaRPr>
                    </a:p>
                  </a:txBody>
                  <a:tcPr marL="68580" marR="68580" marT="0" marB="0"/>
                </a:tc>
              </a:tr>
            </a:tbl>
          </a:graphicData>
        </a:graphic>
      </p:graphicFrame>
      <p:sp>
        <p:nvSpPr>
          <p:cNvPr id="4" name="Rectangle 1"/>
          <p:cNvSpPr>
            <a:spLocks noChangeArrowheads="1"/>
          </p:cNvSpPr>
          <p:nvPr/>
        </p:nvSpPr>
        <p:spPr bwMode="auto">
          <a:xfrm>
            <a:off x="1115616" y="1264789"/>
            <a:ext cx="700107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Эсденжазмаланы</a:t>
            </a:r>
            <a:r>
              <a:rPr kumimoji="0" lang="ru-RU" sz="2400" b="1" i="0"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2400" b="1" i="0" u="none" strike="noStrike" cap="none" normalizeH="0" dirty="0" err="1" smtClean="0">
                <a:ln>
                  <a:noFill/>
                </a:ln>
                <a:solidFill>
                  <a:schemeClr val="tx1"/>
                </a:solidFill>
                <a:effectLst/>
                <a:latin typeface="Arial Narrow" pitchFamily="34" charset="0"/>
                <a:ea typeface="Times New Roman" pitchFamily="18" charset="0"/>
                <a:cs typeface="Times New Roman" pitchFamily="18" charset="0"/>
              </a:rPr>
              <a:t>сёз</a:t>
            </a:r>
            <a:r>
              <a:rPr kumimoji="0" lang="ru-RU" sz="2400" b="1" i="0"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2400" b="1" i="0" u="none" strike="noStrike" cap="none" normalizeH="0" dirty="0" err="1" smtClean="0">
                <a:ln>
                  <a:noFill/>
                </a:ln>
                <a:solidFill>
                  <a:schemeClr val="tx1"/>
                </a:solidFill>
                <a:effectLst/>
                <a:latin typeface="Arial Narrow" pitchFamily="34" charset="0"/>
                <a:ea typeface="Times New Roman" pitchFamily="18" charset="0"/>
                <a:cs typeface="Times New Roman" pitchFamily="18" charset="0"/>
              </a:rPr>
              <a:t>санлары</a:t>
            </a:r>
            <a:endParaRPr kumimoji="0" lang="ru-RU" sz="2400" b="1" i="0" u="none" strike="noStrike" cap="none" normalizeH="0" baseline="0" dirty="0" smtClean="0">
              <a:ln>
                <a:noFill/>
              </a:ln>
              <a:solidFill>
                <a:schemeClr val="tx1"/>
              </a:solidFill>
              <a:effectLst/>
              <a:latin typeface="Arial Narrow"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37927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1560" y="3717032"/>
            <a:ext cx="8229600" cy="1143000"/>
          </a:xfrm>
        </p:spPr>
        <p:txBody>
          <a:bodyPr>
            <a:normAutofit fontScale="90000"/>
          </a:bodyPr>
          <a:lstStyle/>
          <a:p>
            <a:r>
              <a:rPr lang="ru-RU" sz="2200" dirty="0" err="1"/>
              <a:t>Грамматикадан</a:t>
            </a:r>
            <a:r>
              <a:rPr lang="ru-RU" sz="2200" dirty="0"/>
              <a:t> </a:t>
            </a:r>
            <a:r>
              <a:rPr lang="ru-RU" sz="2200" dirty="0" err="1"/>
              <a:t>бла</a:t>
            </a:r>
            <a:r>
              <a:rPr lang="ru-RU" sz="2200" dirty="0"/>
              <a:t> </a:t>
            </a:r>
            <a:r>
              <a:rPr lang="ru-RU" sz="2200" dirty="0" err="1"/>
              <a:t>орфографиядан</a:t>
            </a:r>
            <a:r>
              <a:rPr lang="ru-RU" sz="2200" dirty="0"/>
              <a:t> </a:t>
            </a:r>
            <a:r>
              <a:rPr lang="ru-RU" sz="2200" dirty="0" err="1"/>
              <a:t>жорукъланы</a:t>
            </a:r>
            <a:r>
              <a:rPr lang="ru-RU" sz="2200" dirty="0"/>
              <a:t> </a:t>
            </a:r>
            <a:r>
              <a:rPr lang="ru-RU" sz="2200" dirty="0" err="1"/>
              <a:t>окъутуу</a:t>
            </a:r>
            <a:r>
              <a:rPr lang="ru-RU" sz="2200" dirty="0"/>
              <a:t> </a:t>
            </a:r>
            <a:r>
              <a:rPr lang="ru-RU" sz="2200" dirty="0" err="1"/>
              <a:t>тюз</a:t>
            </a:r>
            <a:r>
              <a:rPr lang="ru-RU" sz="2200" dirty="0"/>
              <a:t> </a:t>
            </a:r>
            <a:r>
              <a:rPr lang="ru-RU" sz="2200" dirty="0" err="1"/>
              <a:t>къуралса</a:t>
            </a:r>
            <a:r>
              <a:rPr lang="ru-RU" sz="2200" dirty="0"/>
              <a:t>, </a:t>
            </a:r>
            <a:r>
              <a:rPr lang="ru-RU" sz="2200" dirty="0" err="1"/>
              <a:t>тилни</a:t>
            </a:r>
            <a:r>
              <a:rPr lang="ru-RU" sz="2200" dirty="0"/>
              <a:t> </a:t>
            </a:r>
            <a:r>
              <a:rPr lang="ru-RU" sz="2200" dirty="0" err="1"/>
              <a:t>дерслерини</a:t>
            </a:r>
            <a:r>
              <a:rPr lang="ru-RU" sz="2200" dirty="0"/>
              <a:t> </a:t>
            </a:r>
            <a:r>
              <a:rPr lang="ru-RU" sz="2200" dirty="0" err="1"/>
              <a:t>барысында</a:t>
            </a:r>
            <a:r>
              <a:rPr lang="ru-RU" sz="2200" dirty="0"/>
              <a:t> да аланы </a:t>
            </a:r>
            <a:r>
              <a:rPr lang="ru-RU" sz="2200" dirty="0" err="1"/>
              <a:t>бегитген</a:t>
            </a:r>
            <a:r>
              <a:rPr lang="ru-RU" sz="2200" dirty="0"/>
              <a:t> </a:t>
            </a:r>
            <a:r>
              <a:rPr lang="ru-RU" sz="2200" dirty="0" err="1"/>
              <a:t>ишле</a:t>
            </a:r>
            <a:r>
              <a:rPr lang="ru-RU" sz="2200" dirty="0"/>
              <a:t> </a:t>
            </a:r>
            <a:r>
              <a:rPr lang="ru-RU" sz="2200" dirty="0" err="1"/>
              <a:t>бардырылып</a:t>
            </a:r>
            <a:r>
              <a:rPr lang="ru-RU" sz="2200" dirty="0"/>
              <a:t> </a:t>
            </a:r>
            <a:r>
              <a:rPr lang="ru-RU" sz="2200" dirty="0" err="1"/>
              <a:t>турсала</a:t>
            </a:r>
            <a:r>
              <a:rPr lang="ru-RU" sz="2200" dirty="0"/>
              <a:t>, </a:t>
            </a:r>
            <a:r>
              <a:rPr lang="ru-RU" sz="2200" dirty="0" err="1"/>
              <a:t>окъуучула</a:t>
            </a:r>
            <a:r>
              <a:rPr lang="ru-RU" sz="2200" dirty="0"/>
              <a:t>, </a:t>
            </a:r>
            <a:r>
              <a:rPr lang="ru-RU" sz="2200" dirty="0" err="1"/>
              <a:t>унутмай</a:t>
            </a:r>
            <a:r>
              <a:rPr lang="ru-RU" sz="2200" dirty="0"/>
              <a:t>, </a:t>
            </a:r>
            <a:r>
              <a:rPr lang="ru-RU" sz="2200" dirty="0" err="1"/>
              <a:t>эсде</a:t>
            </a:r>
            <a:r>
              <a:rPr lang="ru-RU" sz="2200" dirty="0"/>
              <a:t> </a:t>
            </a:r>
            <a:r>
              <a:rPr lang="ru-RU" sz="2200" dirty="0" err="1"/>
              <a:t>тутарча</a:t>
            </a:r>
            <a:r>
              <a:rPr lang="ru-RU" sz="2200" dirty="0"/>
              <a:t> </a:t>
            </a:r>
            <a:r>
              <a:rPr lang="ru-RU" sz="2200" dirty="0" err="1"/>
              <a:t>билим</a:t>
            </a:r>
            <a:r>
              <a:rPr lang="ru-RU" sz="2200" dirty="0"/>
              <a:t> </a:t>
            </a:r>
            <a:r>
              <a:rPr lang="ru-RU" sz="2200" dirty="0" err="1"/>
              <a:t>аллыкъдыла</a:t>
            </a:r>
            <a:r>
              <a:rPr lang="ru-RU" sz="2200" dirty="0"/>
              <a:t>. </a:t>
            </a:r>
            <a:r>
              <a:rPr lang="ru-RU" sz="2200" dirty="0" err="1"/>
              <a:t>Тилни</a:t>
            </a:r>
            <a:r>
              <a:rPr lang="ru-RU" sz="2200" dirty="0"/>
              <a:t> </a:t>
            </a:r>
            <a:r>
              <a:rPr lang="ru-RU" sz="2200" dirty="0" err="1"/>
              <a:t>жорукъларын</a:t>
            </a:r>
            <a:r>
              <a:rPr lang="ru-RU" sz="2200" dirty="0"/>
              <a:t> </a:t>
            </a:r>
            <a:r>
              <a:rPr lang="ru-RU" sz="2200" dirty="0" err="1"/>
              <a:t>сёлешгенде</a:t>
            </a:r>
            <a:r>
              <a:rPr lang="ru-RU" sz="2200" dirty="0"/>
              <a:t>, </a:t>
            </a:r>
            <a:r>
              <a:rPr lang="ru-RU" sz="2200" dirty="0" err="1"/>
              <a:t>жазгъанда</a:t>
            </a:r>
            <a:r>
              <a:rPr lang="ru-RU" sz="2200" dirty="0"/>
              <a:t> </a:t>
            </a:r>
            <a:r>
              <a:rPr lang="ru-RU" sz="2200" dirty="0" err="1"/>
              <a:t>хайырлана</a:t>
            </a:r>
            <a:r>
              <a:rPr lang="ru-RU" sz="2200" dirty="0"/>
              <a:t> </a:t>
            </a:r>
            <a:r>
              <a:rPr lang="ru-RU" sz="2200" dirty="0" err="1"/>
              <a:t>билиулерине</a:t>
            </a:r>
            <a:r>
              <a:rPr lang="ru-RU" sz="2200" dirty="0"/>
              <a:t> программа </a:t>
            </a:r>
            <a:r>
              <a:rPr lang="ru-RU" sz="2200" dirty="0" err="1"/>
              <a:t>уллу</a:t>
            </a:r>
            <a:r>
              <a:rPr lang="ru-RU" sz="2200" dirty="0"/>
              <a:t> </a:t>
            </a:r>
            <a:r>
              <a:rPr lang="ru-RU" sz="2200" dirty="0" err="1"/>
              <a:t>магъана</a:t>
            </a:r>
            <a:r>
              <a:rPr lang="ru-RU" sz="2200" dirty="0"/>
              <a:t> береди.</a:t>
            </a:r>
            <a:r>
              <a:rPr lang="ru-RU" dirty="0"/>
              <a:t/>
            </a:r>
            <a:br>
              <a:rPr lang="ru-RU" dirty="0"/>
            </a:br>
            <a:endParaRPr lang="ru-RU" dirty="0"/>
          </a:p>
        </p:txBody>
      </p:sp>
    </p:spTree>
    <p:extLst>
      <p:ext uri="{BB962C8B-B14F-4D97-AF65-F5344CB8AC3E}">
        <p14:creationId xmlns:p14="http://schemas.microsoft.com/office/powerpoint/2010/main" val="1205731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581128"/>
            <a:ext cx="7128792" cy="1143000"/>
          </a:xfrm>
        </p:spPr>
        <p:txBody>
          <a:bodyPr>
            <a:noAutofit/>
          </a:bodyPr>
          <a:lstStyle/>
          <a:p>
            <a:r>
              <a:rPr lang="ru-RU" sz="1800" dirty="0"/>
              <a:t> </a:t>
            </a:r>
            <a:r>
              <a:rPr lang="ru-RU" sz="1800" dirty="0" err="1"/>
              <a:t>Окъуучуланы</a:t>
            </a:r>
            <a:r>
              <a:rPr lang="ru-RU" sz="1800" dirty="0"/>
              <a:t> орфография эм пунктуация </a:t>
            </a:r>
            <a:r>
              <a:rPr lang="ru-RU" sz="1800" dirty="0" err="1"/>
              <a:t>жаны</a:t>
            </a:r>
            <a:r>
              <a:rPr lang="ru-RU" sz="1800" dirty="0"/>
              <a:t> </a:t>
            </a:r>
            <a:r>
              <a:rPr lang="ru-RU" sz="1800" dirty="0" err="1"/>
              <a:t>бла</a:t>
            </a:r>
            <a:r>
              <a:rPr lang="ru-RU" sz="1800" dirty="0"/>
              <a:t> </a:t>
            </a:r>
            <a:r>
              <a:rPr lang="ru-RU" sz="1800" dirty="0" err="1"/>
              <a:t>билимлерин</a:t>
            </a:r>
            <a:r>
              <a:rPr lang="ru-RU" sz="1800" dirty="0"/>
              <a:t> </a:t>
            </a:r>
            <a:r>
              <a:rPr lang="ru-RU" sz="1800" dirty="0" err="1"/>
              <a:t>тинтир</a:t>
            </a:r>
            <a:r>
              <a:rPr lang="ru-RU" sz="1800" dirty="0"/>
              <a:t> </a:t>
            </a:r>
            <a:r>
              <a:rPr lang="ru-RU" sz="1800" dirty="0" err="1"/>
              <a:t>ючюн</a:t>
            </a:r>
            <a:r>
              <a:rPr lang="ru-RU" sz="1800" dirty="0"/>
              <a:t> </a:t>
            </a:r>
            <a:r>
              <a:rPr lang="ru-RU" sz="1800" dirty="0" err="1"/>
              <a:t>десенг</a:t>
            </a:r>
            <a:r>
              <a:rPr lang="ru-RU" sz="1800" dirty="0"/>
              <a:t>, </a:t>
            </a:r>
            <a:r>
              <a:rPr lang="ru-RU" sz="1800" dirty="0" err="1"/>
              <a:t>аллай</a:t>
            </a:r>
            <a:r>
              <a:rPr lang="ru-RU" sz="1800" dirty="0"/>
              <a:t> </a:t>
            </a:r>
            <a:r>
              <a:rPr lang="ru-RU" sz="1800" dirty="0" err="1"/>
              <a:t>текстледе</a:t>
            </a:r>
            <a:r>
              <a:rPr lang="ru-RU" sz="1800" dirty="0"/>
              <a:t> </a:t>
            </a:r>
            <a:r>
              <a:rPr lang="ru-RU" sz="1800" dirty="0" err="1"/>
              <a:t>орфограммала</a:t>
            </a:r>
            <a:r>
              <a:rPr lang="ru-RU" sz="1800" dirty="0"/>
              <a:t>, </a:t>
            </a:r>
            <a:r>
              <a:rPr lang="ru-RU" sz="1800" dirty="0" err="1"/>
              <a:t>тыйгъыч</a:t>
            </a:r>
            <a:r>
              <a:rPr lang="ru-RU" sz="1800" dirty="0"/>
              <a:t> </a:t>
            </a:r>
            <a:r>
              <a:rPr lang="ru-RU" sz="1800" dirty="0" err="1"/>
              <a:t>белгиле</a:t>
            </a:r>
            <a:r>
              <a:rPr lang="ru-RU" sz="1800" dirty="0"/>
              <a:t> </a:t>
            </a:r>
            <a:r>
              <a:rPr lang="ru-RU" sz="1800" dirty="0" err="1"/>
              <a:t>жашауда</a:t>
            </a:r>
            <a:r>
              <a:rPr lang="ru-RU" sz="1800" dirty="0"/>
              <a:t> </a:t>
            </a:r>
            <a:r>
              <a:rPr lang="ru-RU" sz="1800" dirty="0" err="1"/>
              <a:t>тюбегенлерича</a:t>
            </a:r>
            <a:r>
              <a:rPr lang="ru-RU" sz="1800" dirty="0"/>
              <a:t> </a:t>
            </a:r>
            <a:r>
              <a:rPr lang="ru-RU" sz="1800" dirty="0" err="1"/>
              <a:t>бериледиле</a:t>
            </a:r>
            <a:r>
              <a:rPr lang="ru-RU" sz="1800" dirty="0"/>
              <a:t>. </a:t>
            </a:r>
            <a:r>
              <a:rPr lang="ru-RU" sz="1800" dirty="0" err="1"/>
              <a:t>Сынау</a:t>
            </a:r>
            <a:r>
              <a:rPr lang="ru-RU" sz="1800" dirty="0"/>
              <a:t> </a:t>
            </a:r>
            <a:r>
              <a:rPr lang="ru-RU" sz="1800" dirty="0" err="1"/>
              <a:t>жаздырмагъа</a:t>
            </a:r>
            <a:r>
              <a:rPr lang="ru-RU" sz="1800" dirty="0"/>
              <a:t> </a:t>
            </a:r>
            <a:r>
              <a:rPr lang="ru-RU" sz="1800" dirty="0" err="1"/>
              <a:t>магъанасы</a:t>
            </a:r>
            <a:r>
              <a:rPr lang="ru-RU" sz="1800" dirty="0"/>
              <a:t> </a:t>
            </a:r>
            <a:r>
              <a:rPr lang="ru-RU" sz="1800" dirty="0" err="1"/>
              <a:t>окъуучугъа</a:t>
            </a:r>
            <a:r>
              <a:rPr lang="ru-RU" sz="1800" dirty="0"/>
              <a:t> </a:t>
            </a:r>
            <a:r>
              <a:rPr lang="ru-RU" sz="1800" dirty="0" err="1"/>
              <a:t>ангылашымлы</a:t>
            </a:r>
            <a:r>
              <a:rPr lang="ru-RU" sz="1800" dirty="0"/>
              <a:t>, </a:t>
            </a:r>
            <a:r>
              <a:rPr lang="ru-RU" sz="1800" dirty="0" err="1"/>
              <a:t>адабият</a:t>
            </a:r>
            <a:r>
              <a:rPr lang="ru-RU" sz="1800" dirty="0"/>
              <a:t> </a:t>
            </a:r>
            <a:r>
              <a:rPr lang="ru-RU" sz="1800" dirty="0" err="1"/>
              <a:t>тилде</a:t>
            </a:r>
            <a:r>
              <a:rPr lang="ru-RU" sz="1800" dirty="0"/>
              <a:t> </a:t>
            </a:r>
            <a:r>
              <a:rPr lang="ru-RU" sz="1800" dirty="0" err="1"/>
              <a:t>жазылгъан</a:t>
            </a:r>
            <a:r>
              <a:rPr lang="ru-RU" sz="1800" dirty="0"/>
              <a:t> текст </a:t>
            </a:r>
            <a:r>
              <a:rPr lang="ru-RU" sz="1800" dirty="0" err="1"/>
              <a:t>сайланыргъа</a:t>
            </a:r>
            <a:r>
              <a:rPr lang="ru-RU" sz="1800" dirty="0"/>
              <a:t> </a:t>
            </a:r>
            <a:r>
              <a:rPr lang="ru-RU" sz="1800" dirty="0" err="1"/>
              <a:t>керекди</a:t>
            </a:r>
            <a:r>
              <a:rPr lang="ru-RU" sz="1800" dirty="0"/>
              <a:t>. </a:t>
            </a:r>
            <a:r>
              <a:rPr lang="ru-RU" sz="1800" dirty="0" err="1"/>
              <a:t>Анда</a:t>
            </a:r>
            <a:r>
              <a:rPr lang="ru-RU" sz="1800" dirty="0"/>
              <a:t> </a:t>
            </a:r>
            <a:r>
              <a:rPr lang="ru-RU" sz="1800" dirty="0" err="1"/>
              <a:t>окъуучулагъа</a:t>
            </a:r>
            <a:r>
              <a:rPr lang="ru-RU" sz="1800" dirty="0"/>
              <a:t> </a:t>
            </a:r>
            <a:r>
              <a:rPr lang="ru-RU" sz="1800" dirty="0" err="1"/>
              <a:t>белгили</a:t>
            </a:r>
            <a:r>
              <a:rPr lang="ru-RU" sz="1800" dirty="0"/>
              <a:t> </a:t>
            </a:r>
            <a:r>
              <a:rPr lang="ru-RU" sz="1800" dirty="0" err="1"/>
              <a:t>болмагъан</a:t>
            </a:r>
            <a:r>
              <a:rPr lang="ru-RU" sz="1800" dirty="0"/>
              <a:t> </a:t>
            </a:r>
            <a:r>
              <a:rPr lang="ru-RU" sz="1800" dirty="0" err="1"/>
              <a:t>орфограммала</a:t>
            </a:r>
            <a:r>
              <a:rPr lang="ru-RU" sz="1800" dirty="0"/>
              <a:t> не </a:t>
            </a:r>
            <a:r>
              <a:rPr lang="ru-RU" sz="1800" dirty="0" err="1"/>
              <a:t>къадар</a:t>
            </a:r>
            <a:r>
              <a:rPr lang="ru-RU" sz="1800" dirty="0"/>
              <a:t> аз </a:t>
            </a:r>
            <a:r>
              <a:rPr lang="ru-RU" sz="1800" dirty="0" err="1"/>
              <a:t>болургъа</a:t>
            </a:r>
            <a:r>
              <a:rPr lang="ru-RU" sz="1800" dirty="0"/>
              <a:t> </a:t>
            </a:r>
            <a:r>
              <a:rPr lang="ru-RU" sz="1800" dirty="0" err="1"/>
              <a:t>керекдиле</a:t>
            </a:r>
            <a:r>
              <a:rPr lang="ru-RU" sz="1800" dirty="0"/>
              <a:t>. </a:t>
            </a:r>
            <a:r>
              <a:rPr lang="ru-RU" sz="1800" dirty="0" err="1"/>
              <a:t>Сынау</a:t>
            </a:r>
            <a:r>
              <a:rPr lang="ru-RU" sz="1800" dirty="0"/>
              <a:t> </a:t>
            </a:r>
            <a:r>
              <a:rPr lang="ru-RU" sz="1800" dirty="0" err="1"/>
              <a:t>жаздырмагъа</a:t>
            </a:r>
            <a:r>
              <a:rPr lang="ru-RU" sz="1800" dirty="0"/>
              <a:t> </a:t>
            </a:r>
            <a:r>
              <a:rPr lang="ru-RU" sz="1800" dirty="0" err="1"/>
              <a:t>сайланнган</a:t>
            </a:r>
            <a:r>
              <a:rPr lang="ru-RU" sz="1800" dirty="0"/>
              <a:t> </a:t>
            </a:r>
            <a:r>
              <a:rPr lang="ru-RU" sz="1800" dirty="0" err="1"/>
              <a:t>текстлени</a:t>
            </a:r>
            <a:r>
              <a:rPr lang="ru-RU" sz="1800" dirty="0"/>
              <a:t> </a:t>
            </a:r>
            <a:r>
              <a:rPr lang="ru-RU" sz="1800" dirty="0" err="1"/>
              <a:t>ёлчемлери</a:t>
            </a:r>
            <a:r>
              <a:rPr lang="ru-RU" sz="1800" dirty="0"/>
              <a:t> </a:t>
            </a:r>
            <a:r>
              <a:rPr lang="ru-RU" sz="1800" dirty="0" err="1"/>
              <a:t>сёзлерини</a:t>
            </a:r>
            <a:r>
              <a:rPr lang="ru-RU" sz="1800" dirty="0"/>
              <a:t> </a:t>
            </a:r>
            <a:r>
              <a:rPr lang="ru-RU" sz="1800" dirty="0" err="1"/>
              <a:t>санларына</a:t>
            </a:r>
            <a:r>
              <a:rPr lang="ru-RU" sz="1800" dirty="0"/>
              <a:t> </a:t>
            </a:r>
            <a:r>
              <a:rPr lang="ru-RU" sz="1800" dirty="0" err="1"/>
              <a:t>кёре</a:t>
            </a:r>
            <a:r>
              <a:rPr lang="ru-RU" sz="1800" dirty="0"/>
              <a:t> </a:t>
            </a:r>
            <a:r>
              <a:rPr lang="ru-RU" sz="1800" dirty="0" err="1"/>
              <a:t>тохташдырыладыла</a:t>
            </a:r>
            <a:r>
              <a:rPr lang="ru-RU" sz="1800" dirty="0"/>
              <a:t>. </a:t>
            </a:r>
            <a:r>
              <a:rPr lang="ru-RU" sz="1800" dirty="0" err="1"/>
              <a:t>Тилни</a:t>
            </a:r>
            <a:r>
              <a:rPr lang="ru-RU" sz="1800" dirty="0"/>
              <a:t>  </a:t>
            </a:r>
            <a:r>
              <a:rPr lang="ru-RU" sz="1800" dirty="0" err="1"/>
              <a:t>болушлукъчу</a:t>
            </a:r>
            <a:r>
              <a:rPr lang="ru-RU" sz="1800" dirty="0"/>
              <a:t>  </a:t>
            </a:r>
            <a:r>
              <a:rPr lang="ru-RU" sz="1800" dirty="0" err="1"/>
              <a:t>кесеклери</a:t>
            </a:r>
            <a:r>
              <a:rPr lang="ru-RU" sz="1800" dirty="0"/>
              <a:t>     </a:t>
            </a:r>
            <a:br>
              <a:rPr lang="ru-RU" sz="1800" dirty="0"/>
            </a:br>
            <a:r>
              <a:rPr lang="ru-RU" sz="1800" dirty="0"/>
              <a:t>( </a:t>
            </a:r>
            <a:r>
              <a:rPr lang="ru-RU" sz="1800" dirty="0" err="1"/>
              <a:t>байламла</a:t>
            </a:r>
            <a:r>
              <a:rPr lang="ru-RU" sz="1800" dirty="0"/>
              <a:t>, </a:t>
            </a:r>
            <a:r>
              <a:rPr lang="ru-RU" sz="1800" dirty="0" err="1"/>
              <a:t>кесекчикле</a:t>
            </a:r>
            <a:r>
              <a:rPr lang="ru-RU" sz="1800" dirty="0"/>
              <a:t>, </a:t>
            </a:r>
            <a:r>
              <a:rPr lang="ru-RU" sz="1800" dirty="0" err="1"/>
              <a:t>сонгурала</a:t>
            </a:r>
            <a:r>
              <a:rPr lang="ru-RU" sz="1800" dirty="0"/>
              <a:t>) </a:t>
            </a:r>
            <a:r>
              <a:rPr lang="ru-RU" sz="1800" dirty="0" err="1"/>
              <a:t>энчи</a:t>
            </a:r>
            <a:r>
              <a:rPr lang="ru-RU" sz="1800" dirty="0"/>
              <a:t> </a:t>
            </a:r>
            <a:r>
              <a:rPr lang="ru-RU" sz="1800" dirty="0" err="1"/>
              <a:t>сёзлеге</a:t>
            </a:r>
            <a:r>
              <a:rPr lang="ru-RU" sz="1800" dirty="0"/>
              <a:t> </a:t>
            </a:r>
            <a:r>
              <a:rPr lang="ru-RU" sz="1800" dirty="0" err="1"/>
              <a:t>саналадыла</a:t>
            </a:r>
            <a:r>
              <a:rPr lang="ru-RU" sz="1800" dirty="0"/>
              <a:t>.</a:t>
            </a:r>
          </a:p>
        </p:txBody>
      </p:sp>
    </p:spTree>
    <p:extLst>
      <p:ext uri="{BB962C8B-B14F-4D97-AF65-F5344CB8AC3E}">
        <p14:creationId xmlns:p14="http://schemas.microsoft.com/office/powerpoint/2010/main" val="2124000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80928"/>
            <a:ext cx="7848872" cy="1143000"/>
          </a:xfrm>
        </p:spPr>
        <p:txBody>
          <a:bodyPr>
            <a:noAutofit/>
          </a:bodyPr>
          <a:lstStyle/>
          <a:p>
            <a:r>
              <a:rPr lang="ru-RU" sz="2800" dirty="0"/>
              <a:t> Орфография </a:t>
            </a:r>
            <a:r>
              <a:rPr lang="ru-RU" sz="2800" dirty="0" err="1"/>
              <a:t>ишле</a:t>
            </a:r>
            <a:r>
              <a:rPr lang="ru-RU" sz="2800" dirty="0"/>
              <a:t> </a:t>
            </a:r>
            <a:r>
              <a:rPr lang="ru-RU" sz="2800" dirty="0" err="1"/>
              <a:t>хар</a:t>
            </a:r>
            <a:r>
              <a:rPr lang="ru-RU" sz="2800" dirty="0"/>
              <a:t> </a:t>
            </a:r>
            <a:r>
              <a:rPr lang="ru-RU" sz="2800" dirty="0" err="1"/>
              <a:t>сабийни</a:t>
            </a:r>
            <a:r>
              <a:rPr lang="ru-RU" sz="2800" dirty="0"/>
              <a:t> </a:t>
            </a:r>
            <a:r>
              <a:rPr lang="ru-RU" sz="2800" dirty="0" err="1"/>
              <a:t>тилни</a:t>
            </a:r>
            <a:r>
              <a:rPr lang="ru-RU" sz="2800" dirty="0"/>
              <a:t> </a:t>
            </a:r>
            <a:r>
              <a:rPr lang="ru-RU" sz="2800" dirty="0" err="1"/>
              <a:t>жорукъларына</a:t>
            </a:r>
            <a:r>
              <a:rPr lang="ru-RU" sz="2800" dirty="0"/>
              <a:t> </a:t>
            </a:r>
            <a:r>
              <a:rPr lang="ru-RU" sz="2800" dirty="0" err="1"/>
              <a:t>ангылаулу</a:t>
            </a:r>
            <a:r>
              <a:rPr lang="ru-RU" sz="2800" dirty="0"/>
              <a:t> </a:t>
            </a:r>
            <a:r>
              <a:rPr lang="ru-RU" sz="2800" dirty="0" err="1"/>
              <a:t>къараргъа</a:t>
            </a:r>
            <a:r>
              <a:rPr lang="ru-RU" sz="2800" dirty="0"/>
              <a:t>, </a:t>
            </a:r>
            <a:r>
              <a:rPr lang="ru-RU" sz="2800" dirty="0" err="1"/>
              <a:t>кючюн</a:t>
            </a:r>
            <a:r>
              <a:rPr lang="ru-RU" sz="2800" dirty="0"/>
              <a:t>, </a:t>
            </a:r>
            <a:r>
              <a:rPr lang="ru-RU" sz="2800" dirty="0" err="1"/>
              <a:t>билимин</a:t>
            </a:r>
            <a:r>
              <a:rPr lang="ru-RU" sz="2800" dirty="0"/>
              <a:t> </a:t>
            </a:r>
            <a:r>
              <a:rPr lang="ru-RU" sz="2800" dirty="0" err="1"/>
              <a:t>салып</a:t>
            </a:r>
            <a:r>
              <a:rPr lang="ru-RU" sz="2800" dirty="0"/>
              <a:t>, </a:t>
            </a:r>
            <a:r>
              <a:rPr lang="ru-RU" sz="2800" dirty="0" err="1"/>
              <a:t>кеси</a:t>
            </a:r>
            <a:r>
              <a:rPr lang="ru-RU" sz="2800" dirty="0"/>
              <a:t> </a:t>
            </a:r>
            <a:r>
              <a:rPr lang="ru-RU" sz="2800" dirty="0" err="1"/>
              <a:t>аллына</a:t>
            </a:r>
            <a:r>
              <a:rPr lang="ru-RU" sz="2800" dirty="0"/>
              <a:t> </a:t>
            </a:r>
            <a:r>
              <a:rPr lang="ru-RU" sz="2800" dirty="0" err="1"/>
              <a:t>оюмлап</a:t>
            </a:r>
            <a:r>
              <a:rPr lang="ru-RU" sz="2800" dirty="0"/>
              <a:t> </a:t>
            </a:r>
            <a:r>
              <a:rPr lang="ru-RU" sz="2800" dirty="0" err="1"/>
              <a:t>ишлерге</a:t>
            </a:r>
            <a:r>
              <a:rPr lang="ru-RU" sz="2800" dirty="0"/>
              <a:t> </a:t>
            </a:r>
            <a:r>
              <a:rPr lang="ru-RU" sz="2800" dirty="0" err="1"/>
              <a:t>юйретедиле</a:t>
            </a:r>
            <a:r>
              <a:rPr lang="ru-RU" sz="2800" dirty="0"/>
              <a:t>.</a:t>
            </a:r>
          </a:p>
        </p:txBody>
      </p:sp>
    </p:spTree>
    <p:extLst>
      <p:ext uri="{BB962C8B-B14F-4D97-AF65-F5344CB8AC3E}">
        <p14:creationId xmlns:p14="http://schemas.microsoft.com/office/powerpoint/2010/main" val="1159403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581128"/>
            <a:ext cx="7416824" cy="1143000"/>
          </a:xfrm>
        </p:spPr>
        <p:txBody>
          <a:bodyPr>
            <a:normAutofit fontScale="90000"/>
          </a:bodyPr>
          <a:lstStyle/>
          <a:p>
            <a:r>
              <a:rPr lang="ru-RU" sz="2700" dirty="0" err="1"/>
              <a:t>Жаздырманы</a:t>
            </a:r>
            <a:r>
              <a:rPr lang="ru-RU" sz="2700" dirty="0"/>
              <a:t> </a:t>
            </a:r>
            <a:r>
              <a:rPr lang="ru-RU" sz="2700" dirty="0" err="1"/>
              <a:t>текстинде</a:t>
            </a:r>
            <a:r>
              <a:rPr lang="ru-RU" sz="2700" dirty="0"/>
              <a:t> </a:t>
            </a:r>
            <a:r>
              <a:rPr lang="ru-RU" sz="2700" dirty="0" err="1"/>
              <a:t>керекли</a:t>
            </a:r>
            <a:r>
              <a:rPr lang="ru-RU" sz="2700" dirty="0"/>
              <a:t> </a:t>
            </a:r>
            <a:r>
              <a:rPr lang="ru-RU" sz="2700" dirty="0" err="1"/>
              <a:t>орфограммала</a:t>
            </a:r>
            <a:r>
              <a:rPr lang="ru-RU" sz="2700" dirty="0"/>
              <a:t> </a:t>
            </a:r>
            <a:r>
              <a:rPr lang="ru-RU" sz="2700" dirty="0" err="1" smtClean="0"/>
              <a:t>жетишимли</a:t>
            </a:r>
            <a:r>
              <a:rPr lang="ru-RU" sz="2700" dirty="0" smtClean="0"/>
              <a:t> </a:t>
            </a:r>
            <a:r>
              <a:rPr lang="ru-RU" sz="2700" dirty="0" err="1"/>
              <a:t>болургъа</a:t>
            </a:r>
            <a:r>
              <a:rPr lang="ru-RU" sz="2700" dirty="0"/>
              <a:t> </a:t>
            </a:r>
            <a:r>
              <a:rPr lang="ru-RU" sz="2700" dirty="0" err="1"/>
              <a:t>тийишлидиле</a:t>
            </a:r>
            <a:r>
              <a:rPr lang="ru-RU" sz="2700" dirty="0"/>
              <a:t>. </a:t>
            </a:r>
            <a:r>
              <a:rPr lang="ru-RU" sz="2700" dirty="0" err="1"/>
              <a:t>Окъулмагъан</a:t>
            </a:r>
            <a:r>
              <a:rPr lang="ru-RU" sz="2700" dirty="0"/>
              <a:t> </a:t>
            </a:r>
            <a:r>
              <a:rPr lang="ru-RU" sz="2700" dirty="0" err="1"/>
              <a:t>орфограммалары</a:t>
            </a:r>
            <a:r>
              <a:rPr lang="ru-RU" sz="2700" dirty="0"/>
              <a:t> </a:t>
            </a:r>
            <a:r>
              <a:rPr lang="ru-RU" sz="2700" dirty="0" err="1"/>
              <a:t>болгъан</a:t>
            </a:r>
            <a:r>
              <a:rPr lang="ru-RU" sz="2700" dirty="0"/>
              <a:t> </a:t>
            </a:r>
            <a:r>
              <a:rPr lang="ru-RU" sz="2700" dirty="0" err="1"/>
              <a:t>сёзлени</a:t>
            </a:r>
            <a:r>
              <a:rPr lang="ru-RU" sz="2700" dirty="0"/>
              <a:t> </a:t>
            </a:r>
            <a:r>
              <a:rPr lang="ru-RU" sz="2700" dirty="0" err="1"/>
              <a:t>уа</a:t>
            </a:r>
            <a:r>
              <a:rPr lang="ru-RU" sz="2700" dirty="0"/>
              <a:t>, </a:t>
            </a:r>
            <a:r>
              <a:rPr lang="ru-RU" sz="2700" dirty="0" err="1"/>
              <a:t>амал</a:t>
            </a:r>
            <a:r>
              <a:rPr lang="ru-RU" sz="2700" dirty="0"/>
              <a:t> </a:t>
            </a:r>
            <a:r>
              <a:rPr lang="ru-RU" sz="2700" dirty="0" err="1"/>
              <a:t>болгъан</a:t>
            </a:r>
            <a:r>
              <a:rPr lang="ru-RU" sz="2700" dirty="0"/>
              <a:t> </a:t>
            </a:r>
            <a:r>
              <a:rPr lang="ru-RU" sz="2700" dirty="0" err="1"/>
              <a:t>къадарда</a:t>
            </a:r>
            <a:r>
              <a:rPr lang="ru-RU" sz="2700" dirty="0"/>
              <a:t>, </a:t>
            </a:r>
            <a:r>
              <a:rPr lang="ru-RU" sz="2700" dirty="0" err="1"/>
              <a:t>жаздырманы</a:t>
            </a:r>
            <a:r>
              <a:rPr lang="ru-RU" sz="2700" dirty="0"/>
              <a:t> </a:t>
            </a:r>
            <a:r>
              <a:rPr lang="ru-RU" sz="2700" dirty="0" err="1"/>
              <a:t>текстине</a:t>
            </a:r>
            <a:r>
              <a:rPr lang="ru-RU" sz="2700" dirty="0"/>
              <a:t> </a:t>
            </a:r>
            <a:r>
              <a:rPr lang="ru-RU" sz="2700" dirty="0" err="1"/>
              <a:t>къошмазгъа</a:t>
            </a:r>
            <a:r>
              <a:rPr lang="ru-RU" sz="2700" dirty="0"/>
              <a:t> </a:t>
            </a:r>
            <a:r>
              <a:rPr lang="ru-RU" sz="2700" dirty="0" err="1"/>
              <a:t>керекди</a:t>
            </a:r>
            <a:r>
              <a:rPr lang="ru-RU" sz="2700" dirty="0"/>
              <a:t>. </a:t>
            </a:r>
            <a:r>
              <a:rPr lang="ru-RU" sz="2700" dirty="0" err="1"/>
              <a:t>Байламлы</a:t>
            </a:r>
            <a:r>
              <a:rPr lang="ru-RU" sz="2700" dirty="0"/>
              <a:t> </a:t>
            </a:r>
            <a:r>
              <a:rPr lang="ru-RU" sz="2700" dirty="0" err="1"/>
              <a:t>текстден</a:t>
            </a:r>
            <a:r>
              <a:rPr lang="ru-RU" sz="2700" dirty="0"/>
              <a:t> </a:t>
            </a:r>
            <a:r>
              <a:rPr lang="ru-RU" sz="2700" dirty="0" err="1"/>
              <a:t>кетерирге</a:t>
            </a:r>
            <a:r>
              <a:rPr lang="ru-RU" sz="2700" dirty="0"/>
              <a:t> </a:t>
            </a:r>
            <a:r>
              <a:rPr lang="ru-RU" sz="2700" dirty="0" err="1"/>
              <a:t>амал</a:t>
            </a:r>
            <a:r>
              <a:rPr lang="ru-RU" sz="2700" dirty="0"/>
              <a:t> </a:t>
            </a:r>
            <a:r>
              <a:rPr lang="ru-RU" sz="2700" dirty="0" err="1"/>
              <a:t>болмаса</a:t>
            </a:r>
            <a:r>
              <a:rPr lang="ru-RU" sz="2700" dirty="0"/>
              <a:t> </a:t>
            </a:r>
            <a:r>
              <a:rPr lang="ru-RU" sz="2700" dirty="0" err="1"/>
              <a:t>уа</a:t>
            </a:r>
            <a:r>
              <a:rPr lang="ru-RU" sz="2700" dirty="0"/>
              <a:t>, </a:t>
            </a:r>
            <a:r>
              <a:rPr lang="ru-RU" sz="2700" dirty="0" err="1"/>
              <a:t>устаз</a:t>
            </a:r>
            <a:r>
              <a:rPr lang="ru-RU" sz="2700" dirty="0"/>
              <a:t> </a:t>
            </a:r>
            <a:r>
              <a:rPr lang="ru-RU" sz="2700" dirty="0" err="1"/>
              <a:t>ол</a:t>
            </a:r>
            <a:r>
              <a:rPr lang="ru-RU" sz="2700" dirty="0"/>
              <a:t> </a:t>
            </a:r>
            <a:r>
              <a:rPr lang="ru-RU" sz="2700" dirty="0" err="1"/>
              <a:t>сёзлени</a:t>
            </a:r>
            <a:r>
              <a:rPr lang="ru-RU" sz="2700" dirty="0"/>
              <a:t> </a:t>
            </a:r>
            <a:r>
              <a:rPr lang="ru-RU" sz="2700" dirty="0" err="1"/>
              <a:t>къангада</a:t>
            </a:r>
            <a:r>
              <a:rPr lang="ru-RU" sz="2700" dirty="0"/>
              <a:t> </a:t>
            </a:r>
            <a:r>
              <a:rPr lang="ru-RU" sz="2700" dirty="0" err="1"/>
              <a:t>жазады</a:t>
            </a:r>
            <a:r>
              <a:rPr lang="ru-RU" sz="2700" dirty="0"/>
              <a:t>.</a:t>
            </a:r>
            <a:r>
              <a:rPr lang="ru-RU" dirty="0"/>
              <a:t/>
            </a:r>
            <a:br>
              <a:rPr lang="ru-RU" dirty="0"/>
            </a:br>
            <a:endParaRPr lang="ru-RU" dirty="0"/>
          </a:p>
        </p:txBody>
      </p:sp>
    </p:spTree>
    <p:extLst>
      <p:ext uri="{BB962C8B-B14F-4D97-AF65-F5344CB8AC3E}">
        <p14:creationId xmlns:p14="http://schemas.microsoft.com/office/powerpoint/2010/main" val="8937743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437112"/>
            <a:ext cx="7200800" cy="1143000"/>
          </a:xfrm>
        </p:spPr>
        <p:txBody>
          <a:bodyPr>
            <a:normAutofit fontScale="90000"/>
          </a:bodyPr>
          <a:lstStyle/>
          <a:p>
            <a:r>
              <a:rPr lang="ru-RU" sz="1800" dirty="0" err="1"/>
              <a:t>Сынау</a:t>
            </a:r>
            <a:r>
              <a:rPr lang="ru-RU" sz="1800" dirty="0"/>
              <a:t> </a:t>
            </a:r>
            <a:r>
              <a:rPr lang="ru-RU" sz="1800" dirty="0" err="1"/>
              <a:t>жаздырманы</a:t>
            </a:r>
            <a:r>
              <a:rPr lang="ru-RU" sz="1800" dirty="0"/>
              <a:t> </a:t>
            </a:r>
            <a:r>
              <a:rPr lang="ru-RU" sz="1800" dirty="0" err="1"/>
              <a:t>жазып</a:t>
            </a:r>
            <a:r>
              <a:rPr lang="ru-RU" sz="1800" dirty="0"/>
              <a:t> </a:t>
            </a:r>
            <a:r>
              <a:rPr lang="ru-RU" sz="1800" dirty="0" err="1"/>
              <a:t>башлардан</a:t>
            </a:r>
            <a:r>
              <a:rPr lang="ru-RU" sz="1800" dirty="0"/>
              <a:t> </a:t>
            </a:r>
            <a:r>
              <a:rPr lang="ru-RU" sz="1800" dirty="0" err="1"/>
              <a:t>алгъа</a:t>
            </a:r>
            <a:r>
              <a:rPr lang="ru-RU" sz="1800" dirty="0"/>
              <a:t>, </a:t>
            </a:r>
            <a:r>
              <a:rPr lang="ru-RU" sz="1800" dirty="0" err="1"/>
              <a:t>устаз</a:t>
            </a:r>
            <a:r>
              <a:rPr lang="ru-RU" sz="1800" dirty="0"/>
              <a:t> </a:t>
            </a:r>
            <a:r>
              <a:rPr lang="ru-RU" sz="1800" dirty="0" err="1" smtClean="0"/>
              <a:t>жаздырманы</a:t>
            </a:r>
            <a:r>
              <a:rPr lang="ru-RU" sz="1800" dirty="0" smtClean="0"/>
              <a:t> </a:t>
            </a:r>
            <a:r>
              <a:rPr lang="ru-RU" sz="1800" dirty="0" err="1"/>
              <a:t>текстин</a:t>
            </a:r>
            <a:r>
              <a:rPr lang="ru-RU" sz="1800" dirty="0"/>
              <a:t> </a:t>
            </a:r>
            <a:r>
              <a:rPr lang="ru-RU" sz="1800" dirty="0" err="1"/>
              <a:t>саулай</a:t>
            </a:r>
            <a:r>
              <a:rPr lang="ru-RU" sz="1800" dirty="0"/>
              <a:t> литература </a:t>
            </a:r>
            <a:r>
              <a:rPr lang="ru-RU" sz="1800" dirty="0" err="1"/>
              <a:t>тилде</a:t>
            </a:r>
            <a:r>
              <a:rPr lang="ru-RU" sz="1800" dirty="0"/>
              <a:t> </a:t>
            </a:r>
            <a:r>
              <a:rPr lang="ru-RU" sz="1800" dirty="0" err="1"/>
              <a:t>окъуйду</a:t>
            </a:r>
            <a:r>
              <a:rPr lang="ru-RU" sz="1800" dirty="0"/>
              <a:t>. </a:t>
            </a:r>
            <a:r>
              <a:rPr lang="ru-RU" sz="1800" dirty="0" err="1" smtClean="0"/>
              <a:t>Окъуучуланы</a:t>
            </a:r>
            <a:r>
              <a:rPr lang="ru-RU" sz="1800" dirty="0" smtClean="0"/>
              <a:t> </a:t>
            </a:r>
            <a:r>
              <a:rPr lang="ru-RU" sz="1800" dirty="0" err="1"/>
              <a:t>сорууларына</a:t>
            </a:r>
            <a:r>
              <a:rPr lang="ru-RU" sz="1800" dirty="0"/>
              <a:t> </a:t>
            </a:r>
            <a:r>
              <a:rPr lang="ru-RU" sz="1800" dirty="0" err="1"/>
              <a:t>жууап</a:t>
            </a:r>
            <a:r>
              <a:rPr lang="ru-RU" sz="1800" dirty="0"/>
              <a:t> </a:t>
            </a:r>
            <a:r>
              <a:rPr lang="ru-RU" sz="1800" dirty="0" err="1"/>
              <a:t>этеди</a:t>
            </a:r>
            <a:r>
              <a:rPr lang="ru-RU" sz="1800" dirty="0"/>
              <a:t>, </a:t>
            </a:r>
            <a:r>
              <a:rPr lang="ru-RU" sz="1800" dirty="0" err="1"/>
              <a:t>окъулмагъан</a:t>
            </a:r>
            <a:r>
              <a:rPr lang="ru-RU" sz="1800" dirty="0"/>
              <a:t> </a:t>
            </a:r>
            <a:r>
              <a:rPr lang="ru-RU" sz="1800" dirty="0" err="1" smtClean="0"/>
              <a:t>орфограммалагъа</a:t>
            </a:r>
            <a:r>
              <a:rPr lang="ru-RU" sz="1800" dirty="0" smtClean="0"/>
              <a:t> </a:t>
            </a:r>
            <a:r>
              <a:rPr lang="ru-RU" sz="1800" dirty="0" err="1"/>
              <a:t>тюбеген</a:t>
            </a:r>
            <a:r>
              <a:rPr lang="ru-RU" sz="1800" dirty="0"/>
              <a:t> </a:t>
            </a:r>
            <a:r>
              <a:rPr lang="ru-RU" sz="1800" dirty="0" err="1"/>
              <a:t>сёз</a:t>
            </a:r>
            <a:r>
              <a:rPr lang="ru-RU" sz="1800" dirty="0"/>
              <a:t> </a:t>
            </a:r>
            <a:r>
              <a:rPr lang="ru-RU" sz="1800" dirty="0" err="1"/>
              <a:t>болса</a:t>
            </a:r>
            <a:r>
              <a:rPr lang="ru-RU" sz="1800" dirty="0"/>
              <a:t>, </a:t>
            </a:r>
            <a:r>
              <a:rPr lang="ru-RU" sz="1800" dirty="0" err="1"/>
              <a:t>къангагъа</a:t>
            </a:r>
            <a:r>
              <a:rPr lang="ru-RU" sz="1800" dirty="0"/>
              <a:t> </a:t>
            </a:r>
            <a:r>
              <a:rPr lang="ru-RU" sz="1800" dirty="0" err="1"/>
              <a:t>жазады</a:t>
            </a:r>
            <a:r>
              <a:rPr lang="ru-RU" sz="1800" dirty="0"/>
              <a:t>. </a:t>
            </a:r>
            <a:r>
              <a:rPr lang="ru-RU" sz="1800" dirty="0" err="1"/>
              <a:t>Жаздырманы</a:t>
            </a:r>
            <a:r>
              <a:rPr lang="ru-RU" sz="1800" dirty="0"/>
              <a:t> </a:t>
            </a:r>
            <a:r>
              <a:rPr lang="ru-RU" sz="1800" dirty="0" err="1" smtClean="0"/>
              <a:t>жаздыра</a:t>
            </a:r>
            <a:r>
              <a:rPr lang="ru-RU" sz="1800" dirty="0" smtClean="0"/>
              <a:t> </a:t>
            </a:r>
            <a:r>
              <a:rPr lang="ru-RU" sz="1800" dirty="0" err="1"/>
              <a:t>туруп</a:t>
            </a:r>
            <a:r>
              <a:rPr lang="ru-RU" sz="1800" dirty="0"/>
              <a:t>, </a:t>
            </a:r>
            <a:r>
              <a:rPr lang="ru-RU" sz="1800" dirty="0" err="1"/>
              <a:t>хар</a:t>
            </a:r>
            <a:r>
              <a:rPr lang="ru-RU" sz="1800" dirty="0"/>
              <a:t> </a:t>
            </a:r>
            <a:r>
              <a:rPr lang="ru-RU" sz="1800" dirty="0" err="1"/>
              <a:t>айтымны</a:t>
            </a:r>
            <a:r>
              <a:rPr lang="ru-RU" sz="1800" dirty="0"/>
              <a:t>, </a:t>
            </a:r>
            <a:r>
              <a:rPr lang="ru-RU" sz="1800" dirty="0" err="1"/>
              <a:t>аны</a:t>
            </a:r>
            <a:r>
              <a:rPr lang="ru-RU" sz="1800" dirty="0"/>
              <a:t> </a:t>
            </a:r>
            <a:r>
              <a:rPr lang="ru-RU" sz="1800" dirty="0" err="1"/>
              <a:t>узунлугъуна</a:t>
            </a:r>
            <a:r>
              <a:rPr lang="ru-RU" sz="1800" dirty="0"/>
              <a:t> </a:t>
            </a:r>
            <a:r>
              <a:rPr lang="ru-RU" sz="1800" dirty="0" err="1"/>
              <a:t>кёре</a:t>
            </a:r>
            <a:r>
              <a:rPr lang="ru-RU" sz="1800" dirty="0"/>
              <a:t>, 2 – 3  </a:t>
            </a:r>
            <a:r>
              <a:rPr lang="ru-RU" sz="1800" dirty="0" err="1"/>
              <a:t>кере</a:t>
            </a:r>
            <a:r>
              <a:rPr lang="ru-RU" sz="1800" dirty="0"/>
              <a:t> </a:t>
            </a:r>
            <a:r>
              <a:rPr lang="ru-RU" sz="1800" dirty="0" err="1"/>
              <a:t>къайтарып</a:t>
            </a:r>
            <a:r>
              <a:rPr lang="ru-RU" sz="1800" dirty="0"/>
              <a:t> </a:t>
            </a:r>
            <a:r>
              <a:rPr lang="ru-RU" sz="1800" dirty="0" err="1"/>
              <a:t>айтады</a:t>
            </a:r>
            <a:r>
              <a:rPr lang="ru-RU" sz="1800" dirty="0"/>
              <a:t>. </a:t>
            </a:r>
            <a:r>
              <a:rPr lang="ru-RU" sz="1800" dirty="0" err="1"/>
              <a:t>Айтым</a:t>
            </a:r>
            <a:r>
              <a:rPr lang="ru-RU" sz="1800" dirty="0"/>
              <a:t> </a:t>
            </a:r>
            <a:r>
              <a:rPr lang="ru-RU" sz="1800" dirty="0" err="1"/>
              <a:t>кёп</a:t>
            </a:r>
            <a:r>
              <a:rPr lang="ru-RU" sz="1800" dirty="0"/>
              <a:t> </a:t>
            </a:r>
            <a:r>
              <a:rPr lang="ru-RU" sz="1800" dirty="0" err="1"/>
              <a:t>сёзлю</a:t>
            </a:r>
            <a:r>
              <a:rPr lang="ru-RU" sz="1800" dirty="0"/>
              <a:t>, </a:t>
            </a:r>
            <a:r>
              <a:rPr lang="ru-RU" sz="1800" dirty="0" err="1"/>
              <a:t>узун</a:t>
            </a:r>
            <a:r>
              <a:rPr lang="ru-RU" sz="1800" dirty="0"/>
              <a:t> </a:t>
            </a:r>
            <a:r>
              <a:rPr lang="ru-RU" sz="1800" dirty="0" err="1"/>
              <a:t>болса</a:t>
            </a:r>
            <a:r>
              <a:rPr lang="ru-RU" sz="1800" dirty="0"/>
              <a:t> </a:t>
            </a:r>
            <a:r>
              <a:rPr lang="ru-RU" sz="1800" dirty="0" err="1"/>
              <a:t>уа</a:t>
            </a:r>
            <a:r>
              <a:rPr lang="ru-RU" sz="1800" dirty="0"/>
              <a:t>, </a:t>
            </a:r>
            <a:r>
              <a:rPr lang="ru-RU" sz="1800" dirty="0" err="1"/>
              <a:t>аны</a:t>
            </a:r>
            <a:r>
              <a:rPr lang="ru-RU" sz="1800" dirty="0"/>
              <a:t> 3 – 4  </a:t>
            </a:r>
            <a:r>
              <a:rPr lang="ru-RU" sz="1800" dirty="0" err="1"/>
              <a:t>сёзлю</a:t>
            </a:r>
            <a:r>
              <a:rPr lang="ru-RU" sz="1800" dirty="0"/>
              <a:t> </a:t>
            </a:r>
            <a:r>
              <a:rPr lang="ru-RU" sz="1800" dirty="0" err="1"/>
              <a:t>магъаналы</a:t>
            </a:r>
            <a:r>
              <a:rPr lang="ru-RU" sz="1800" dirty="0"/>
              <a:t> </a:t>
            </a:r>
            <a:r>
              <a:rPr lang="ru-RU" sz="1800" dirty="0" err="1"/>
              <a:t>кесеклеге</a:t>
            </a:r>
            <a:r>
              <a:rPr lang="ru-RU" sz="1800" dirty="0"/>
              <a:t> </a:t>
            </a:r>
            <a:r>
              <a:rPr lang="ru-RU" sz="1800" dirty="0" err="1"/>
              <a:t>бёлюп</a:t>
            </a:r>
            <a:r>
              <a:rPr lang="ru-RU" sz="1800" dirty="0"/>
              <a:t> </a:t>
            </a:r>
            <a:r>
              <a:rPr lang="ru-RU" sz="1800" dirty="0" err="1"/>
              <a:t>айтады</a:t>
            </a:r>
            <a:r>
              <a:rPr lang="ru-RU" sz="1800" dirty="0"/>
              <a:t>. </a:t>
            </a:r>
            <a:r>
              <a:rPr lang="ru-RU" sz="1800" dirty="0" err="1"/>
              <a:t>Жазып</a:t>
            </a:r>
            <a:r>
              <a:rPr lang="ru-RU" sz="1800" dirty="0"/>
              <a:t> </a:t>
            </a:r>
            <a:r>
              <a:rPr lang="ru-RU" sz="1800" dirty="0" err="1" smtClean="0"/>
              <a:t>бошагъандан</a:t>
            </a:r>
            <a:r>
              <a:rPr lang="ru-RU" sz="1800" dirty="0" smtClean="0"/>
              <a:t> </a:t>
            </a:r>
            <a:r>
              <a:rPr lang="ru-RU" sz="1800" dirty="0"/>
              <a:t>сора, </a:t>
            </a:r>
            <a:r>
              <a:rPr lang="ru-RU" sz="1800" dirty="0" err="1"/>
              <a:t>устаз</a:t>
            </a:r>
            <a:r>
              <a:rPr lang="ru-RU" sz="1800" dirty="0"/>
              <a:t>, </a:t>
            </a:r>
            <a:r>
              <a:rPr lang="ru-RU" sz="1800" dirty="0" err="1"/>
              <a:t>жаздырманы</a:t>
            </a:r>
            <a:r>
              <a:rPr lang="ru-RU" sz="1800" dirty="0"/>
              <a:t> </a:t>
            </a:r>
            <a:r>
              <a:rPr lang="ru-RU" sz="1800" dirty="0" err="1"/>
              <a:t>текстин</a:t>
            </a:r>
            <a:r>
              <a:rPr lang="ru-RU" sz="1800" dirty="0"/>
              <a:t> </a:t>
            </a:r>
            <a:r>
              <a:rPr lang="ru-RU" sz="1800" dirty="0" err="1"/>
              <a:t>толусунлай</a:t>
            </a:r>
            <a:r>
              <a:rPr lang="ru-RU" sz="1800" dirty="0"/>
              <a:t>, </a:t>
            </a:r>
            <a:r>
              <a:rPr lang="ru-RU" sz="1800" dirty="0" err="1"/>
              <a:t>окъуучула</a:t>
            </a:r>
            <a:r>
              <a:rPr lang="ru-RU" sz="1800" dirty="0"/>
              <a:t> </a:t>
            </a:r>
            <a:r>
              <a:rPr lang="ru-RU" sz="1800" dirty="0" err="1"/>
              <a:t>ычхындыргъан</a:t>
            </a:r>
            <a:r>
              <a:rPr lang="ru-RU" sz="1800" dirty="0"/>
              <a:t> </a:t>
            </a:r>
            <a:r>
              <a:rPr lang="ru-RU" sz="1800" dirty="0" err="1"/>
              <a:t>халатларын</a:t>
            </a:r>
            <a:r>
              <a:rPr lang="ru-RU" sz="1800" dirty="0"/>
              <a:t> </a:t>
            </a:r>
            <a:r>
              <a:rPr lang="ru-RU" sz="1800" dirty="0" err="1"/>
              <a:t>тюзетирге</a:t>
            </a:r>
            <a:r>
              <a:rPr lang="ru-RU" sz="1800" dirty="0"/>
              <a:t> </a:t>
            </a:r>
            <a:r>
              <a:rPr lang="ru-RU" sz="1800" dirty="0" err="1"/>
              <a:t>заманлары</a:t>
            </a:r>
            <a:r>
              <a:rPr lang="ru-RU" sz="1800" dirty="0"/>
              <a:t> </a:t>
            </a:r>
            <a:r>
              <a:rPr lang="ru-RU" sz="1800" dirty="0" err="1"/>
              <a:t>болурча</a:t>
            </a:r>
            <a:r>
              <a:rPr lang="ru-RU" sz="1800" dirty="0"/>
              <a:t>, </a:t>
            </a:r>
            <a:r>
              <a:rPr lang="ru-RU" sz="1800" dirty="0" err="1"/>
              <a:t>акъырын</a:t>
            </a:r>
            <a:r>
              <a:rPr lang="ru-RU" sz="1800" dirty="0"/>
              <a:t> </a:t>
            </a:r>
            <a:r>
              <a:rPr lang="ru-RU" sz="1800" dirty="0" err="1"/>
              <a:t>окъуйду</a:t>
            </a:r>
            <a:r>
              <a:rPr lang="ru-RU" sz="1800" dirty="0"/>
              <a:t>. </a:t>
            </a:r>
            <a:r>
              <a:rPr lang="ru-RU" sz="1800" dirty="0" err="1"/>
              <a:t>Андан</a:t>
            </a:r>
            <a:r>
              <a:rPr lang="ru-RU" sz="1800" dirty="0"/>
              <a:t> сора </a:t>
            </a:r>
            <a:r>
              <a:rPr lang="ru-RU" sz="1800" dirty="0" err="1"/>
              <a:t>окъуучула</a:t>
            </a:r>
            <a:r>
              <a:rPr lang="ru-RU" sz="1800" dirty="0"/>
              <a:t> </a:t>
            </a:r>
            <a:r>
              <a:rPr lang="ru-RU" sz="1800" dirty="0" err="1"/>
              <a:t>ишлерин</a:t>
            </a:r>
            <a:r>
              <a:rPr lang="ru-RU" sz="1800" dirty="0"/>
              <a:t> </a:t>
            </a:r>
            <a:r>
              <a:rPr lang="ru-RU" sz="1800" dirty="0" err="1"/>
              <a:t>устазгъа</a:t>
            </a:r>
            <a:r>
              <a:rPr lang="ru-RU" sz="1800" dirty="0"/>
              <a:t> </a:t>
            </a:r>
            <a:r>
              <a:rPr lang="ru-RU" sz="1800" dirty="0" err="1"/>
              <a:t>бередиле</a:t>
            </a:r>
            <a:r>
              <a:rPr lang="ru-RU" sz="1800" dirty="0"/>
              <a:t>.</a:t>
            </a:r>
            <a:r>
              <a:rPr lang="ru-RU" dirty="0"/>
              <a:t/>
            </a:r>
            <a:br>
              <a:rPr lang="ru-RU" dirty="0"/>
            </a:br>
            <a:endParaRPr lang="ru-RU" dirty="0"/>
          </a:p>
        </p:txBody>
      </p:sp>
    </p:spTree>
    <p:extLst>
      <p:ext uri="{BB962C8B-B14F-4D97-AF65-F5344CB8AC3E}">
        <p14:creationId xmlns:p14="http://schemas.microsoft.com/office/powerpoint/2010/main" val="1924082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3717032"/>
            <a:ext cx="6696744" cy="1143000"/>
          </a:xfrm>
        </p:spPr>
        <p:txBody>
          <a:bodyPr>
            <a:noAutofit/>
          </a:bodyPr>
          <a:lstStyle/>
          <a:p>
            <a:r>
              <a:rPr lang="ru-RU" sz="1800" b="1" dirty="0" err="1"/>
              <a:t>Сёзлюк</a:t>
            </a:r>
            <a:r>
              <a:rPr lang="ru-RU" sz="1800" b="1" dirty="0"/>
              <a:t> </a:t>
            </a:r>
            <a:r>
              <a:rPr lang="ru-RU" sz="1800" b="1" dirty="0" err="1" smtClean="0"/>
              <a:t>жаздырма</a:t>
            </a:r>
            <a:r>
              <a:rPr lang="ru-RU" sz="1800" b="1" dirty="0" smtClean="0"/>
              <a:t/>
            </a:r>
            <a:br>
              <a:rPr lang="ru-RU" sz="1800" b="1" dirty="0" smtClean="0"/>
            </a:br>
            <a:r>
              <a:rPr lang="ru-RU" sz="1800" b="1" dirty="0"/>
              <a:t/>
            </a:r>
            <a:br>
              <a:rPr lang="ru-RU" sz="1800" b="1" dirty="0"/>
            </a:br>
            <a:r>
              <a:rPr lang="ru-RU" sz="1800" b="1" dirty="0" smtClean="0"/>
              <a:t/>
            </a:r>
            <a:br>
              <a:rPr lang="ru-RU" sz="1800" b="1" dirty="0" smtClean="0"/>
            </a:br>
            <a:r>
              <a:rPr lang="ru-RU" sz="1800" dirty="0"/>
              <a:t/>
            </a:r>
            <a:br>
              <a:rPr lang="ru-RU" sz="1800" dirty="0"/>
            </a:br>
            <a:r>
              <a:rPr lang="ru-RU" sz="1800" dirty="0" err="1" smtClean="0"/>
              <a:t>Сёзлюк</a:t>
            </a:r>
            <a:r>
              <a:rPr lang="ru-RU" sz="1800" dirty="0" smtClean="0"/>
              <a:t> </a:t>
            </a:r>
            <a:r>
              <a:rPr lang="ru-RU" sz="1800" dirty="0" err="1" smtClean="0"/>
              <a:t>жаздырма</a:t>
            </a:r>
            <a:r>
              <a:rPr lang="ru-RU" sz="1800" dirty="0" smtClean="0"/>
              <a:t> </a:t>
            </a:r>
            <a:r>
              <a:rPr lang="ru-RU" sz="1800" dirty="0" err="1" smtClean="0"/>
              <a:t>кёп</a:t>
            </a:r>
            <a:r>
              <a:rPr lang="ru-RU" sz="1800" dirty="0" smtClean="0"/>
              <a:t> </a:t>
            </a:r>
            <a:r>
              <a:rPr lang="ru-RU" sz="1800" dirty="0" err="1" smtClean="0"/>
              <a:t>бардырылады</a:t>
            </a:r>
            <a:r>
              <a:rPr lang="ru-RU" sz="1800" dirty="0" smtClean="0"/>
              <a:t>. </a:t>
            </a:r>
            <a:r>
              <a:rPr lang="ru-RU" sz="1800" dirty="0" err="1" smtClean="0"/>
              <a:t>Ол</a:t>
            </a:r>
            <a:r>
              <a:rPr lang="ru-RU" sz="1800" dirty="0" smtClean="0"/>
              <a:t> </a:t>
            </a:r>
            <a:r>
              <a:rPr lang="ru-RU" sz="1800" dirty="0" err="1" smtClean="0"/>
              <a:t>дерсни</a:t>
            </a:r>
            <a:r>
              <a:rPr lang="ru-RU" sz="1800" dirty="0" smtClean="0"/>
              <a:t> </a:t>
            </a:r>
            <a:r>
              <a:rPr lang="ru-RU" sz="1800" dirty="0" err="1" smtClean="0"/>
              <a:t>аллында</a:t>
            </a:r>
            <a:r>
              <a:rPr lang="ru-RU" sz="1800" dirty="0" smtClean="0"/>
              <a:t> 5-7 </a:t>
            </a:r>
            <a:r>
              <a:rPr lang="ru-RU" sz="1800" dirty="0" err="1" smtClean="0"/>
              <a:t>минутха</a:t>
            </a:r>
            <a:r>
              <a:rPr lang="ru-RU" sz="1800" dirty="0" smtClean="0"/>
              <a:t> </a:t>
            </a:r>
            <a:r>
              <a:rPr lang="ru-RU" sz="1800" dirty="0" err="1" smtClean="0"/>
              <a:t>жазылады</a:t>
            </a:r>
            <a:r>
              <a:rPr lang="ru-RU" sz="1800" dirty="0" smtClean="0"/>
              <a:t>. </a:t>
            </a:r>
            <a:r>
              <a:rPr lang="ru-RU" sz="1800" dirty="0" err="1" smtClean="0"/>
              <a:t>Бу</a:t>
            </a:r>
            <a:r>
              <a:rPr lang="ru-RU" sz="1800" dirty="0" smtClean="0"/>
              <a:t> </a:t>
            </a:r>
            <a:r>
              <a:rPr lang="ru-RU" sz="1800" dirty="0" err="1" smtClean="0"/>
              <a:t>жаздырма</a:t>
            </a:r>
            <a:r>
              <a:rPr lang="ru-RU" sz="1800" dirty="0" smtClean="0"/>
              <a:t> </a:t>
            </a:r>
            <a:r>
              <a:rPr lang="ru-RU" sz="1800" dirty="0" err="1" smtClean="0"/>
              <a:t>кёбюсюнде</a:t>
            </a:r>
            <a:r>
              <a:rPr lang="ru-RU" sz="1800" dirty="0" smtClean="0"/>
              <a:t> </a:t>
            </a:r>
            <a:r>
              <a:rPr lang="ru-RU" sz="1800" dirty="0" err="1" smtClean="0"/>
              <a:t>бир</a:t>
            </a:r>
            <a:r>
              <a:rPr lang="ru-RU" sz="1800" dirty="0" smtClean="0"/>
              <a:t> </a:t>
            </a:r>
            <a:r>
              <a:rPr lang="ru-RU" sz="1800" dirty="0" err="1" smtClean="0"/>
              <a:t>жорукъгъа</a:t>
            </a:r>
            <a:r>
              <a:rPr lang="ru-RU" sz="1800" dirty="0" smtClean="0"/>
              <a:t> да </a:t>
            </a:r>
            <a:r>
              <a:rPr lang="ru-RU" sz="1800" dirty="0" err="1" smtClean="0"/>
              <a:t>бойсунмагъан</a:t>
            </a:r>
            <a:r>
              <a:rPr lang="ru-RU" sz="1800" dirty="0" smtClean="0"/>
              <a:t> </a:t>
            </a:r>
            <a:r>
              <a:rPr lang="ru-RU" sz="1800" dirty="0" err="1" smtClean="0"/>
              <a:t>неда</a:t>
            </a:r>
            <a:r>
              <a:rPr lang="ru-RU" sz="1800" dirty="0" smtClean="0"/>
              <a:t> </a:t>
            </a:r>
            <a:r>
              <a:rPr lang="ru-RU" sz="1800" dirty="0" err="1" smtClean="0"/>
              <a:t>окъуучула</a:t>
            </a:r>
            <a:r>
              <a:rPr lang="ru-RU" sz="1800" dirty="0" smtClean="0"/>
              <a:t> </a:t>
            </a:r>
            <a:r>
              <a:rPr lang="ru-RU" sz="1800" dirty="0" err="1" smtClean="0"/>
              <a:t>жаза</a:t>
            </a:r>
            <a:r>
              <a:rPr lang="ru-RU" sz="1800" dirty="0" smtClean="0"/>
              <a:t> </a:t>
            </a:r>
            <a:r>
              <a:rPr lang="ru-RU" sz="1800" dirty="0" err="1" smtClean="0"/>
              <a:t>туруп</a:t>
            </a:r>
            <a:r>
              <a:rPr lang="ru-RU" sz="1800" dirty="0" smtClean="0"/>
              <a:t> </a:t>
            </a:r>
            <a:r>
              <a:rPr lang="ru-RU" sz="1800" dirty="0" err="1" smtClean="0"/>
              <a:t>кёп</a:t>
            </a:r>
            <a:r>
              <a:rPr lang="ru-RU" sz="1800" dirty="0" smtClean="0"/>
              <a:t> халат </a:t>
            </a:r>
            <a:r>
              <a:rPr lang="ru-RU" sz="1800" dirty="0" err="1" smtClean="0"/>
              <a:t>ийген</a:t>
            </a:r>
            <a:r>
              <a:rPr lang="ru-RU" sz="1800" dirty="0" smtClean="0"/>
              <a:t> </a:t>
            </a:r>
            <a:r>
              <a:rPr lang="ru-RU" sz="1800" dirty="0" err="1" smtClean="0"/>
              <a:t>сёзлерин</a:t>
            </a:r>
            <a:r>
              <a:rPr lang="ru-RU" sz="1800" dirty="0" smtClean="0"/>
              <a:t> </a:t>
            </a:r>
            <a:r>
              <a:rPr lang="ru-RU" sz="1800" dirty="0" err="1" smtClean="0"/>
              <a:t>къайтарыргъа</a:t>
            </a:r>
            <a:r>
              <a:rPr lang="ru-RU" sz="1800" dirty="0" smtClean="0"/>
              <a:t> </a:t>
            </a:r>
            <a:r>
              <a:rPr lang="ru-RU" sz="1800" dirty="0" err="1" smtClean="0"/>
              <a:t>жазыладыла</a:t>
            </a:r>
            <a:r>
              <a:rPr lang="ru-RU" sz="1800" dirty="0" smtClean="0"/>
              <a:t>. </a:t>
            </a:r>
            <a:r>
              <a:rPr lang="ru-RU" sz="1800" dirty="0" err="1" smtClean="0"/>
              <a:t>Бир-бир</a:t>
            </a:r>
            <a:r>
              <a:rPr lang="ru-RU" sz="1800" dirty="0" smtClean="0"/>
              <a:t> </a:t>
            </a:r>
            <a:r>
              <a:rPr lang="ru-RU" sz="1800" dirty="0" err="1" smtClean="0"/>
              <a:t>сёзле</a:t>
            </a:r>
            <a:r>
              <a:rPr lang="ru-RU" sz="1800" dirty="0" smtClean="0"/>
              <a:t> </a:t>
            </a:r>
            <a:r>
              <a:rPr lang="ru-RU" sz="1800" dirty="0" err="1" smtClean="0"/>
              <a:t>бла</a:t>
            </a:r>
            <a:r>
              <a:rPr lang="ru-RU" sz="1800" dirty="0" smtClean="0"/>
              <a:t> </a:t>
            </a:r>
            <a:r>
              <a:rPr lang="ru-RU" sz="1800" dirty="0" err="1" smtClean="0"/>
              <a:t>айтымла</a:t>
            </a:r>
            <a:r>
              <a:rPr lang="ru-RU" sz="1800" dirty="0" smtClean="0"/>
              <a:t> да </a:t>
            </a:r>
            <a:r>
              <a:rPr lang="ru-RU" sz="1800" dirty="0" err="1" smtClean="0"/>
              <a:t>къурайдыла</a:t>
            </a:r>
            <a:r>
              <a:rPr lang="ru-RU" sz="1800" dirty="0" smtClean="0"/>
              <a:t>.</a:t>
            </a:r>
            <a:endParaRPr lang="ru-RU" sz="1800" dirty="0"/>
          </a:p>
        </p:txBody>
      </p:sp>
    </p:spTree>
    <p:extLst>
      <p:ext uri="{BB962C8B-B14F-4D97-AF65-F5344CB8AC3E}">
        <p14:creationId xmlns:p14="http://schemas.microsoft.com/office/powerpoint/2010/main" val="86149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229200"/>
            <a:ext cx="7632848" cy="936104"/>
          </a:xfrm>
        </p:spPr>
        <p:txBody>
          <a:bodyPr>
            <a:normAutofit fontScale="90000"/>
          </a:bodyPr>
          <a:lstStyle/>
          <a:p>
            <a:r>
              <a:rPr lang="ru-RU" sz="3100" b="1" cap="small" dirty="0" err="1"/>
              <a:t>Эсгертиу</a:t>
            </a:r>
            <a:r>
              <a:rPr lang="ru-RU" sz="3100" b="1" cap="small" dirty="0"/>
              <a:t> </a:t>
            </a:r>
            <a:r>
              <a:rPr lang="ru-RU" sz="3100" b="1" cap="small" dirty="0" err="1" smtClean="0"/>
              <a:t>жаздырма</a:t>
            </a:r>
            <a:r>
              <a:rPr lang="ru-RU" sz="2200" cap="small" dirty="0" smtClean="0"/>
              <a:t/>
            </a:r>
            <a:br>
              <a:rPr lang="ru-RU" sz="2200" cap="small" dirty="0" smtClean="0"/>
            </a:br>
            <a:r>
              <a:rPr lang="ru-RU" sz="2200" dirty="0"/>
              <a:t/>
            </a:r>
            <a:br>
              <a:rPr lang="ru-RU" sz="2200" dirty="0"/>
            </a:br>
            <a:r>
              <a:rPr lang="ru-RU" sz="2200" dirty="0" err="1"/>
              <a:t>Эсгертиу</a:t>
            </a:r>
            <a:r>
              <a:rPr lang="ru-RU" sz="2200" dirty="0"/>
              <a:t> </a:t>
            </a:r>
            <a:r>
              <a:rPr lang="ru-RU" sz="2200" dirty="0" err="1"/>
              <a:t>жаздырманы</a:t>
            </a:r>
            <a:r>
              <a:rPr lang="ru-RU" sz="2200" dirty="0"/>
              <a:t> </a:t>
            </a:r>
            <a:r>
              <a:rPr lang="ru-RU" sz="2200" dirty="0" err="1"/>
              <a:t>бардырыу</a:t>
            </a:r>
            <a:r>
              <a:rPr lang="ru-RU" sz="2200" dirty="0"/>
              <a:t> </a:t>
            </a:r>
            <a:r>
              <a:rPr lang="ru-RU" sz="2200" dirty="0" err="1"/>
              <a:t>методикасы</a:t>
            </a:r>
            <a:r>
              <a:rPr lang="ru-RU" sz="2200" dirty="0"/>
              <a:t> </a:t>
            </a:r>
            <a:r>
              <a:rPr lang="ru-RU" sz="2200" dirty="0" err="1"/>
              <a:t>былайды</a:t>
            </a:r>
            <a:r>
              <a:rPr lang="ru-RU" sz="2200" dirty="0"/>
              <a:t>: </a:t>
            </a:r>
            <a:r>
              <a:rPr lang="ru-RU" sz="2200" dirty="0" err="1"/>
              <a:t>устаз</a:t>
            </a:r>
            <a:r>
              <a:rPr lang="ru-RU" sz="2200" dirty="0"/>
              <a:t> </a:t>
            </a:r>
            <a:r>
              <a:rPr lang="ru-RU" sz="2200" dirty="0" err="1"/>
              <a:t>айтымны</a:t>
            </a:r>
            <a:r>
              <a:rPr lang="ru-RU" sz="2200" dirty="0"/>
              <a:t> </a:t>
            </a:r>
            <a:r>
              <a:rPr lang="ru-RU" sz="2200" dirty="0" err="1"/>
              <a:t>окъуйду</a:t>
            </a:r>
            <a:r>
              <a:rPr lang="ru-RU" sz="2200" dirty="0"/>
              <a:t>. </a:t>
            </a:r>
            <a:r>
              <a:rPr lang="ru-RU" sz="2200" dirty="0" err="1"/>
              <a:t>Окъуучуладан</a:t>
            </a:r>
            <a:r>
              <a:rPr lang="ru-RU" sz="2200" dirty="0"/>
              <a:t> </a:t>
            </a:r>
            <a:r>
              <a:rPr lang="ru-RU" sz="2200" dirty="0" err="1"/>
              <a:t>бири</a:t>
            </a:r>
            <a:r>
              <a:rPr lang="ru-RU" sz="2200" dirty="0"/>
              <a:t> </a:t>
            </a:r>
            <a:r>
              <a:rPr lang="ru-RU" sz="2200" dirty="0" err="1"/>
              <a:t>алагъа</a:t>
            </a:r>
            <a:r>
              <a:rPr lang="ru-RU" sz="2200" dirty="0"/>
              <a:t> </a:t>
            </a:r>
            <a:r>
              <a:rPr lang="ru-RU" sz="2200" dirty="0" err="1"/>
              <a:t>керекли</a:t>
            </a:r>
            <a:r>
              <a:rPr lang="ru-RU" sz="2200" dirty="0"/>
              <a:t>  </a:t>
            </a:r>
            <a:r>
              <a:rPr lang="ru-RU" sz="2200" dirty="0" err="1"/>
              <a:t>орфограммалары</a:t>
            </a:r>
            <a:r>
              <a:rPr lang="ru-RU" sz="2200" dirty="0"/>
              <a:t> </a:t>
            </a:r>
            <a:r>
              <a:rPr lang="ru-RU" sz="2200" dirty="0" err="1"/>
              <a:t>болгъан</a:t>
            </a:r>
            <a:r>
              <a:rPr lang="ru-RU" sz="2200" dirty="0"/>
              <a:t> </a:t>
            </a:r>
            <a:r>
              <a:rPr lang="ru-RU" sz="2200" dirty="0" err="1"/>
              <a:t>сёзлени</a:t>
            </a:r>
            <a:r>
              <a:rPr lang="ru-RU" sz="2200" dirty="0"/>
              <a:t> </a:t>
            </a:r>
            <a:r>
              <a:rPr lang="ru-RU" sz="2200" dirty="0" err="1"/>
              <a:t>къалай</a:t>
            </a:r>
            <a:r>
              <a:rPr lang="ru-RU" sz="2200" dirty="0"/>
              <a:t> </a:t>
            </a:r>
            <a:r>
              <a:rPr lang="ru-RU" sz="2200" dirty="0" err="1"/>
              <a:t>жазылгъанларын</a:t>
            </a:r>
            <a:r>
              <a:rPr lang="ru-RU" sz="2200" dirty="0"/>
              <a:t> эм </a:t>
            </a:r>
            <a:r>
              <a:rPr lang="ru-RU" sz="2200" dirty="0" err="1"/>
              <a:t>алай</a:t>
            </a:r>
            <a:r>
              <a:rPr lang="ru-RU" sz="2200" dirty="0"/>
              <a:t>  </a:t>
            </a:r>
            <a:r>
              <a:rPr lang="ru-RU" sz="2200" dirty="0" err="1"/>
              <a:t>жазаргъа</a:t>
            </a:r>
            <a:r>
              <a:rPr lang="ru-RU" sz="2200" dirty="0"/>
              <a:t> </a:t>
            </a:r>
            <a:r>
              <a:rPr lang="ru-RU" sz="2200" dirty="0" err="1"/>
              <a:t>нек</a:t>
            </a:r>
            <a:r>
              <a:rPr lang="ru-RU" sz="2200" dirty="0"/>
              <a:t> </a:t>
            </a:r>
            <a:r>
              <a:rPr lang="ru-RU" sz="2200" dirty="0" err="1"/>
              <a:t>керек</a:t>
            </a:r>
            <a:r>
              <a:rPr lang="ru-RU" sz="2200" dirty="0"/>
              <a:t> </a:t>
            </a:r>
            <a:r>
              <a:rPr lang="ru-RU" sz="2200" dirty="0" err="1"/>
              <a:t>болгъанларын</a:t>
            </a:r>
            <a:r>
              <a:rPr lang="ru-RU" sz="2200" dirty="0"/>
              <a:t> </a:t>
            </a:r>
            <a:r>
              <a:rPr lang="ru-RU" sz="2200" dirty="0" err="1"/>
              <a:t>айтады</a:t>
            </a:r>
            <a:r>
              <a:rPr lang="ru-RU" sz="2200" dirty="0"/>
              <a:t>. </a:t>
            </a:r>
            <a:r>
              <a:rPr lang="ru-RU" sz="2200" dirty="0" err="1"/>
              <a:t>Окъуучула</a:t>
            </a:r>
            <a:r>
              <a:rPr lang="ru-RU" sz="2200" dirty="0"/>
              <a:t> </a:t>
            </a:r>
            <a:r>
              <a:rPr lang="ru-RU" sz="2200" dirty="0" err="1"/>
              <a:t>ол</a:t>
            </a:r>
            <a:r>
              <a:rPr lang="ru-RU" sz="2200" dirty="0"/>
              <a:t> </a:t>
            </a:r>
            <a:r>
              <a:rPr lang="ru-RU" sz="2200" dirty="0" err="1"/>
              <a:t>айтымны</a:t>
            </a:r>
            <a:r>
              <a:rPr lang="ru-RU" sz="2200" dirty="0"/>
              <a:t> </a:t>
            </a:r>
            <a:r>
              <a:rPr lang="ru-RU" sz="2200" dirty="0" err="1"/>
              <a:t>жазадыла</a:t>
            </a:r>
            <a:r>
              <a:rPr lang="ru-RU" sz="2200" dirty="0"/>
              <a:t>, </a:t>
            </a:r>
            <a:r>
              <a:rPr lang="ru-RU" sz="2200" dirty="0" err="1"/>
              <a:t>керекли</a:t>
            </a:r>
            <a:r>
              <a:rPr lang="ru-RU" sz="2200" dirty="0"/>
              <a:t> </a:t>
            </a:r>
            <a:r>
              <a:rPr lang="ru-RU" sz="2200" dirty="0" err="1"/>
              <a:t>сёзлени</a:t>
            </a:r>
            <a:r>
              <a:rPr lang="ru-RU" sz="2200" dirty="0"/>
              <a:t> </a:t>
            </a:r>
            <a:r>
              <a:rPr lang="ru-RU" sz="2200" dirty="0" err="1"/>
              <a:t>тюплерин</a:t>
            </a:r>
            <a:r>
              <a:rPr lang="ru-RU" sz="2200" dirty="0"/>
              <a:t> </a:t>
            </a:r>
            <a:r>
              <a:rPr lang="ru-RU" sz="2200" dirty="0" err="1"/>
              <a:t>ызлайдыла</a:t>
            </a:r>
            <a:r>
              <a:rPr lang="ru-RU" sz="2200" dirty="0"/>
              <a:t>. </a:t>
            </a:r>
            <a:r>
              <a:rPr lang="ru-RU" sz="2200" dirty="0" err="1"/>
              <a:t>Сабийле</a:t>
            </a:r>
            <a:r>
              <a:rPr lang="ru-RU" sz="2200" dirty="0"/>
              <a:t> </a:t>
            </a:r>
            <a:r>
              <a:rPr lang="ru-RU" sz="2200" dirty="0" err="1"/>
              <a:t>жазып</a:t>
            </a:r>
            <a:r>
              <a:rPr lang="ru-RU" sz="2200" dirty="0"/>
              <a:t> </a:t>
            </a:r>
            <a:r>
              <a:rPr lang="ru-RU" sz="2200" dirty="0" err="1"/>
              <a:t>бошагъандан</a:t>
            </a:r>
            <a:r>
              <a:rPr lang="ru-RU" sz="2200" dirty="0"/>
              <a:t> сора, </a:t>
            </a:r>
            <a:r>
              <a:rPr lang="ru-RU" sz="2200" dirty="0" err="1"/>
              <a:t>аладан</a:t>
            </a:r>
            <a:r>
              <a:rPr lang="ru-RU" sz="2200" dirty="0"/>
              <a:t> </a:t>
            </a:r>
            <a:r>
              <a:rPr lang="ru-RU" sz="2200" dirty="0" err="1"/>
              <a:t>бири</a:t>
            </a:r>
            <a:r>
              <a:rPr lang="ru-RU" sz="2200" dirty="0"/>
              <a:t> </a:t>
            </a:r>
            <a:r>
              <a:rPr lang="ru-RU" sz="2200" dirty="0" err="1"/>
              <a:t>айтымны</a:t>
            </a:r>
            <a:r>
              <a:rPr lang="ru-RU" sz="2200" dirty="0"/>
              <a:t> </a:t>
            </a:r>
            <a:r>
              <a:rPr lang="ru-RU" sz="2200" dirty="0" err="1"/>
              <a:t>окъуйду</a:t>
            </a:r>
            <a:r>
              <a:rPr lang="ru-RU" sz="2200" dirty="0"/>
              <a:t>, </a:t>
            </a:r>
            <a:r>
              <a:rPr lang="ru-RU" sz="2200" dirty="0" err="1"/>
              <a:t>къалай</a:t>
            </a:r>
            <a:r>
              <a:rPr lang="ru-RU" sz="2200" dirty="0"/>
              <a:t> </a:t>
            </a:r>
            <a:r>
              <a:rPr lang="ru-RU" sz="2200" dirty="0" err="1"/>
              <a:t>жазгъанын</a:t>
            </a:r>
            <a:r>
              <a:rPr lang="ru-RU" sz="2200" dirty="0"/>
              <a:t>, </a:t>
            </a:r>
            <a:r>
              <a:rPr lang="ru-RU" sz="2200" dirty="0" err="1"/>
              <a:t>къайсы</a:t>
            </a:r>
            <a:r>
              <a:rPr lang="ru-RU" sz="2200" dirty="0"/>
              <a:t> </a:t>
            </a:r>
            <a:r>
              <a:rPr lang="ru-RU" sz="2200" dirty="0" err="1"/>
              <a:t>сёзлени</a:t>
            </a:r>
            <a:r>
              <a:rPr lang="ru-RU" sz="2200" dirty="0"/>
              <a:t> </a:t>
            </a:r>
            <a:r>
              <a:rPr lang="ru-RU" sz="2200" dirty="0" err="1"/>
              <a:t>тюплерин</a:t>
            </a:r>
            <a:r>
              <a:rPr lang="ru-RU" sz="2200" dirty="0"/>
              <a:t> </a:t>
            </a:r>
            <a:r>
              <a:rPr lang="ru-RU" sz="2200" dirty="0" err="1"/>
              <a:t>ызлагъанын</a:t>
            </a:r>
            <a:r>
              <a:rPr lang="ru-RU" sz="2200" dirty="0"/>
              <a:t> </a:t>
            </a:r>
            <a:r>
              <a:rPr lang="ru-RU" sz="2200" dirty="0" err="1"/>
              <a:t>айтады</a:t>
            </a:r>
            <a:r>
              <a:rPr lang="ru-RU" sz="2200" dirty="0"/>
              <a:t>.</a:t>
            </a:r>
            <a:r>
              <a:rPr lang="ru-RU" dirty="0"/>
              <a:t/>
            </a:r>
            <a:br>
              <a:rPr lang="ru-RU" dirty="0"/>
            </a:br>
            <a:endParaRPr lang="ru-RU" dirty="0"/>
          </a:p>
        </p:txBody>
      </p:sp>
    </p:spTree>
    <p:extLst>
      <p:ext uri="{BB962C8B-B14F-4D97-AF65-F5344CB8AC3E}">
        <p14:creationId xmlns:p14="http://schemas.microsoft.com/office/powerpoint/2010/main" val="328706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256</TotalTime>
  <Words>808</Words>
  <Application>Microsoft Office PowerPoint</Application>
  <PresentationFormat>Экран (4:3)</PresentationFormat>
  <Paragraphs>122</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Кутюр</vt:lpstr>
      <vt:lpstr>Сынау ишледен дефтерле</vt:lpstr>
      <vt:lpstr>Сынау ишледен дефтерле</vt:lpstr>
      <vt:lpstr>Грамматикадан бла орфографиядан жорукъланы окъутуу тюз къуралса, тилни дерслерини барысында да аланы бегитген ишле бардырылып турсала, окъуучула, унутмай, эсде тутарча билим аллыкъдыла. Тилни жорукъларын сёлешгенде, жазгъанда хайырлана билиулерине программа уллу магъана береди. </vt:lpstr>
      <vt:lpstr> Окъуучуланы орфография эм пунктуация жаны бла билимлерин тинтир ючюн десенг, аллай текстледе орфограммала, тыйгъыч белгиле жашауда тюбегенлерича бериледиле. Сынау жаздырмагъа магъанасы окъуучугъа ангылашымлы, адабият тилде жазылгъан текст сайланыргъа керекди. Анда окъуучулагъа белгили болмагъан орфограммала не къадар аз болургъа керекдиле. Сынау жаздырмагъа сайланнган текстлени ёлчемлери сёзлерини санларына кёре тохташдырыладыла. Тилни  болушлукъчу  кесеклери      ( байламла, кесекчикле, сонгурала) энчи сёзлеге саналадыла.</vt:lpstr>
      <vt:lpstr> Орфография ишле хар сабийни тилни жорукъларына ангылаулу къараргъа, кючюн, билимин салып, кеси аллына оюмлап ишлерге юйретедиле.</vt:lpstr>
      <vt:lpstr>Жаздырманы текстинде керекли орфограммала жетишимли болургъа тийишлидиле. Окъулмагъан орфограммалары болгъан сёзлени уа, амал болгъан къадарда, жаздырманы текстине къошмазгъа керекди. Байламлы текстден кетерирге амал болмаса уа, устаз ол сёзлени къангада жазады. </vt:lpstr>
      <vt:lpstr>Сынау жаздырманы жазып башлардан алгъа, устаз жаздырманы текстин саулай литература тилде окъуйду. Окъуучуланы сорууларына жууап этеди, окъулмагъан орфограммалагъа тюбеген сёз болса, къангагъа жазады. Жаздырманы жаздыра туруп, хар айтымны, аны узунлугъуна кёре, 2 – 3  кере къайтарып айтады. Айтым кёп сёзлю, узун болса уа, аны 3 – 4  сёзлю магъаналы кесеклеге бёлюп айтады. Жазып бошагъандан сора, устаз, жаздырманы текстин толусунлай, окъуучула ычхындыргъан халатларын тюзетирге заманлары болурча, акъырын окъуйду. Андан сора окъуучула ишлерин устазгъа бередиле. </vt:lpstr>
      <vt:lpstr>Сёзлюк жаздырма    Сёзлюк жаздырма кёп бардырылады. Ол дерсни аллында 5-7 минутха жазылады. Бу жаздырма кёбюсюнде бир жорукъгъа да бойсунмагъан неда окъуучула жаза туруп кёп халат ийген сёзлерин къайтарыргъа жазыладыла. Бир-бир сёзле бла айтымла да къурайдыла.</vt:lpstr>
      <vt:lpstr>Эсгертиу жаздырма  Эсгертиу жаздырманы бардырыу методикасы былайды: устаз айтымны окъуйду. Окъуучуладан бири алагъа керекли  орфограммалары болгъан сёзлени къалай жазылгъанларын эм алай  жазаргъа нек керек болгъанларын айтады. Окъуучула ол айтымны жазадыла, керекли сёзлени тюплерин ызлайдыла. Сабийле жазып бошагъандан сора, аладан бири айтымны окъуйду, къалай жазгъанын, къайсы сёзлени тюплерин ызлагъанын айтады. </vt:lpstr>
      <vt:lpstr>   Къарап жазаргъа жаздырма  Устаз жаздырманы текстин алгъадан къангада жазады. Окъуучу къайсы сёзлеге, тыйгъыч белгилеге энчи эс бурургъа керек болгъанын эслейди. Къангада жаздырманы текстине къарап, хар сёзюн тинтип бошагъандан сора, устаз къангада текстни жабады, устазны окъууу бла жаздырма жазылады. Жазып бошагъандан сора, окъууучу аны къалай жазгъанына къангада текстге кёре къарайды. Халатларын тюзетеди. Жазылыулары къыйын болгъан сёзлени сёзлюгюне жазады.   </vt:lpstr>
      <vt:lpstr>Чыгъармачылыкъ жаздырма</vt:lpstr>
      <vt:lpstr>Сынау жаздырма</vt:lpstr>
      <vt:lpstr>  Кёлденжазманы  жазаргъа   хазырланыу  Жазыучула, поэтле хапарла, очеркле, романла, назмула эм поэмала жазадыла. Ала барыда суратлау чыгъармаладыла. Ол жазылгъан затла кёп кере тюзетилгендиле, жангыдан къаралгъандыла, артда уа  басмаланнгандыла.  </vt:lpstr>
      <vt:lpstr>    кёлденжазманы тюз эм тынгылы жазар ючюн,сабий бу затлагъа эс бурургъа керекди: 1. Нени юсюнден жазаргъа керек эсе да,  аны толу тохташдырып,  жазар ишини планын салыргъа. 2. Салгъан планындан чыкъмай жазаргъа.    </vt:lpstr>
      <vt:lpstr>3. Жазарыкъ темасыны юсюнден не билгенини  сагъышын этерге, материал жыяргъа, аны тюз хайырланыргъа. 4. Хар жазгъан айтымы терен магъаналы, ангылашыныулу эм бир бири бла байламлы болургъа керекди. 5. Кёлденжазма жазып бошагъандан сора, эслеп, ашыкъмай окъургъа, керекли затланы къошаргъа, керексиз сёзлени, айтымланы кетерирге керекди. Энтта бир къарап, жангыдан жазаргъа.</vt:lpstr>
      <vt:lpstr>сабийлени сёлешим тиллерин, сёз хунерлерин ёсдюргенлей турургъа керекди.   Сёлешим тилни айнытыу жаланда окъуу дерсни бир бёлюмю болуп къалмай, грамматиканы, тюз жазыуну дерслеринде да баш мурат болады, сабийлени сезимлери бла байламлыкъны излейди. Андан сора да, орфоэпияны жорукъларын хайырлана билиу, сабийлени сезимлери бла байламлыкъны излейди. </vt:lpstr>
      <vt:lpstr> Малкъар тилни окъутханда, тилни къуралыу жанына бла айтылгъанына уллу эс бурургъа керекди: тауушха, аны эшитилиуюне, айтылыууна, жазылыу сыфатына, сёзню, аны кесеклерини жазылыуларына, интонациягъа, паузагъа, дагъыда анга кёре башха затларына.</vt:lpstr>
      <vt:lpstr>Сабийни тюз жазаргъа юйрениую грамматикадан материалны билгенине кёре болады. Окъуучу грамматиканы жорукъларын не къадар иги билсе, ала бла не къадар иги хайырланса, орфографиядан усталыгъы да ол къадар ёсе барады. Орфографиягъа юйрете туруп, сёзлюк, орфография эм  тюрлю-тюрлюсинтаксис ишле бардырыла турсала игиди. Тюз жазыуну мадарлары артдан-артха сабийге орфографиядан терен билим алыргъа болушадыла. </vt:lpstr>
      <vt:lpstr> Орфография жанындан къыйын сёзле жазыу ишлеге къошуладыла, къауумлагъа юлешинедиле, жазылыуларына эм айтылыуларына кёре тенглешдириледиле, сёзлюкге жазыладыла, эсде тутаргъа бериледиле.         Устаз сабийлени орфографиягъа эс буруп къарарларына, халат жазылгъанны таба билиулерине бек сакъ болургъа керекди.</vt:lpstr>
      <vt:lpstr>Окъуу дерследе сабийлени байламлы сёлешимлерин ёсдюрюу иш кёбюсюнде окъугъанларыны магъанасы бла байламлыды. Грамматиканы дерслеринде уа ол иш саулай тил билимни системасына къошулады. Сабийле сёлешгенде, эсденжазма, кёлденжазма жазгъанда да грамматикадан бла орфографиядан окъугъанларын тюз хайырлана билселе, иги билим алыргъа алгъаннга санаргъа боллукъду. </vt:lpstr>
      <vt:lpstr>Жылны ахырына сынау ишлеге сёзлени санлары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Грамматикадан бла орфографиядан жорукъланы окъутуу тюз къуралса, тилни дерслерини барысында да аланы бегитген ишле бардырылып турсала, окъуучула, унутмай, эсде тутарча билим аллыкъдыла. Тилни жорукъларын сёлешгенде, жазгъанда хайырлана билиулерине программа уллу магъана береди. </dc:title>
  <dc:creator>Expert6</dc:creator>
  <cp:lastModifiedBy>Конакова</cp:lastModifiedBy>
  <cp:revision>20</cp:revision>
  <dcterms:created xsi:type="dcterms:W3CDTF">2021-07-19T03:07:19Z</dcterms:created>
  <dcterms:modified xsi:type="dcterms:W3CDTF">2024-03-06T13:32:02Z</dcterms:modified>
</cp:coreProperties>
</file>