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896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4305" t="42826" r="47428" b="5325"/>
          <a:stretch/>
        </p:blipFill>
        <p:spPr>
          <a:xfrm>
            <a:off x="1351005" y="3415306"/>
            <a:ext cx="3838833" cy="308846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589901" y="304798"/>
            <a:ext cx="9144000" cy="18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lang="ru-RU" b="1">
                <a:solidFill>
                  <a:srgbClr val="C00000"/>
                </a:solidFill>
              </a:rPr>
              <a:t>Двести двадцать и больше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622854" y="2102751"/>
            <a:ext cx="9144000" cy="87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ru-RU" sz="4000">
                <a:solidFill>
                  <a:srgbClr val="C00000"/>
                </a:solidFill>
              </a:rPr>
              <a:t>- как помочь ребенку при ударе током?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t="40424" r="57635" b="28303"/>
          <a:stretch/>
        </p:blipFill>
        <p:spPr>
          <a:xfrm>
            <a:off x="6008567" y="3484604"/>
            <a:ext cx="5118438" cy="283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 r="87879" b="85859"/>
          <a:stretch/>
        </p:blipFill>
        <p:spPr>
          <a:xfrm>
            <a:off x="399160" y="406400"/>
            <a:ext cx="1108364" cy="969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461325" y="468972"/>
            <a:ext cx="11234056" cy="584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000"/>
              <a:buFont typeface="Arial"/>
              <a:buNone/>
            </a:pPr>
            <a:r>
              <a:rPr lang="ru-RU" sz="7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 помощью подручных средств добиваться удаления пострадавшего от токонесущих предметов или же отбрасывать от него провода запрещено!</a:t>
            </a:r>
            <a:endParaRPr sz="70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92869" y="1169773"/>
            <a:ext cx="10922489" cy="409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lang="ru-RU" sz="6000" b="1">
                <a:solidFill>
                  <a:srgbClr val="C00000"/>
                </a:solidFill>
              </a:rPr>
              <a:t>Электротравма</a:t>
            </a:r>
            <a:r>
              <a:rPr lang="ru-RU" sz="6000"/>
              <a:t> –</a:t>
            </a:r>
            <a:br>
              <a:rPr lang="ru-RU" sz="6000"/>
            </a:br>
            <a:r>
              <a:rPr lang="ru-RU" sz="6000"/>
              <a:t>комплекс изменений в организме при воздействии технического или атмосферного электричества.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247135" y="313040"/>
            <a:ext cx="11755394" cy="614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Факторы, определяющие тяжесть электротравм:</a:t>
            </a:r>
            <a:endParaRPr/>
          </a:p>
          <a:p>
            <a:pPr marL="0" marR="0" lvl="0" indent="7191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сила электрического тока;</a:t>
            </a:r>
            <a:endParaRPr/>
          </a:p>
          <a:p>
            <a:pPr marL="0" marR="0" lvl="0" indent="7191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напряжение и длительность 	воздействия;</a:t>
            </a:r>
            <a:endParaRPr/>
          </a:p>
          <a:p>
            <a:pPr marL="0" marR="0" lvl="0" indent="7191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тип ткани, через которые прошел 	электрический ток;</a:t>
            </a:r>
            <a:endParaRPr/>
          </a:p>
          <a:p>
            <a:pPr marL="0" marR="0" lvl="0" indent="7191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общая сопротивляемость организма.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8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ru-RU" b="1" i="1">
                <a:solidFill>
                  <a:srgbClr val="002060"/>
                </a:solidFill>
              </a:rPr>
              <a:t>Клинические проявления: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48281" y="772887"/>
            <a:ext cx="11854248" cy="328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None/>
            </a:pPr>
            <a:r>
              <a:rPr lang="ru-RU" sz="5000">
                <a:solidFill>
                  <a:srgbClr val="FF0000"/>
                </a:solidFill>
              </a:rPr>
              <a:t>1) Местные симптомы </a:t>
            </a:r>
            <a:r>
              <a:rPr lang="ru-RU" sz="5000">
                <a:solidFill>
                  <a:srgbClr val="002060"/>
                </a:solidFill>
              </a:rPr>
              <a:t>-  </a:t>
            </a:r>
            <a:r>
              <a:rPr lang="ru-RU" sz="5000"/>
              <a:t>«знаки тока»: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ru-RU" sz="5000"/>
              <a:t>небольшие 2-3 см участки сухого некроза;</a:t>
            </a:r>
            <a:endParaRPr sz="5000"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ru-RU" sz="5000"/>
              <a:t>гиперемии вокруг очага, 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ru-RU" sz="5000"/>
              <a:t>болевых ощущений нет;</a:t>
            </a:r>
            <a:endParaRPr sz="5000"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l="57879" t="10616" r="3636" b="59798"/>
          <a:stretch/>
        </p:blipFill>
        <p:spPr>
          <a:xfrm>
            <a:off x="3419609" y="3970690"/>
            <a:ext cx="5361935" cy="287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164758" y="156518"/>
            <a:ext cx="6606745" cy="654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 быть металлизация кожи;</a:t>
            </a:r>
            <a:endParaRPr/>
          </a:p>
          <a:p>
            <a:pPr marL="228600" marR="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электроожоги всегда глубокие;</a:t>
            </a:r>
            <a:endParaRPr/>
          </a:p>
          <a:p>
            <a:pPr marL="228600" marR="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поражении молнией: древовидные разветвления и полосы гиперемии на коже.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l="57273" t="41212" r="9848" b="12524"/>
          <a:stretch/>
        </p:blipFill>
        <p:spPr>
          <a:xfrm>
            <a:off x="6867067" y="700350"/>
            <a:ext cx="5151939" cy="543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255373" y="436611"/>
            <a:ext cx="11697730" cy="599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ru-RU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2) Общие симптомы</a:t>
            </a:r>
            <a:r>
              <a:rPr lang="ru-RU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испуг, бледность кожи, головокружение, судороги различных групп мышц (в т.ч.сердца и диафрагмы), потеря сознания, остановка дыхания и сердцебиения, нарушения ритма сердца.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772885" y="24711"/>
            <a:ext cx="10515600" cy="72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002060"/>
                </a:solidFill>
              </a:rPr>
              <a:t>Знаки тока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l="10151" t="22828" r="13787" b="9930"/>
          <a:stretch/>
        </p:blipFill>
        <p:spPr>
          <a:xfrm>
            <a:off x="1563692" y="691979"/>
            <a:ext cx="9287256" cy="615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l="71212" t="52120" b="5324"/>
          <a:stretch/>
        </p:blipFill>
        <p:spPr>
          <a:xfrm>
            <a:off x="9943071" y="3557554"/>
            <a:ext cx="2232456" cy="247504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7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ru-RU" sz="4000" b="1">
                <a:solidFill>
                  <a:srgbClr val="C00000"/>
                </a:solidFill>
              </a:rPr>
              <a:t>Первая помощь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2" y="798484"/>
            <a:ext cx="10322010" cy="55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ru-RU" sz="5000"/>
              <a:t>1. Прекратить воздействие тока: больного </a:t>
            </a:r>
            <a:r>
              <a:rPr lang="ru-RU" sz="5000">
                <a:solidFill>
                  <a:srgbClr val="FF0000"/>
                </a:solidFill>
              </a:rPr>
              <a:t>касаться</a:t>
            </a:r>
            <a:r>
              <a:rPr lang="ru-RU" sz="5000"/>
              <a:t> </a:t>
            </a:r>
            <a:r>
              <a:rPr lang="ru-RU" sz="5000">
                <a:solidFill>
                  <a:srgbClr val="FF0000"/>
                </a:solidFill>
              </a:rPr>
              <a:t>только после обесточивания </a:t>
            </a:r>
            <a:r>
              <a:rPr lang="ru-RU" sz="5000"/>
              <a:t>электрической сети!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ru-RU" sz="5000"/>
              <a:t>2. При отсутствии сознания, дыхания и сердцебиения – СЛР. Если без сознания, но дыхание и сердцебиение сохранены – боковое положение.</a:t>
            </a:r>
            <a:endParaRPr sz="5000"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l="59273" t="30000" r="16727" b="35332"/>
          <a:stretch/>
        </p:blipFill>
        <p:spPr>
          <a:xfrm>
            <a:off x="9860692" y="440723"/>
            <a:ext cx="2323072" cy="251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82380" y="230659"/>
            <a:ext cx="8600301" cy="645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Как можно меньше перемещать (нарушение ритма сердца!).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Местные ожоги – охладить водой.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Наложить сухие повязки.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Контролировать состояние до прибытия сотрудников СМП.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l="69431" t="16364" r="4206" b="45858"/>
          <a:stretch/>
        </p:blipFill>
        <p:spPr>
          <a:xfrm>
            <a:off x="8476734" y="1692508"/>
            <a:ext cx="3474899" cy="28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Произвольный</PresentationFormat>
  <Paragraphs>26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Двести двадцать и больше</vt:lpstr>
      <vt:lpstr>Электротравма – комплекс изменений в организме при воздействии технического или атмосферного электричества.</vt:lpstr>
      <vt:lpstr>Презентация PowerPoint</vt:lpstr>
      <vt:lpstr>Клинические проявления:</vt:lpstr>
      <vt:lpstr>Презентация PowerPoint</vt:lpstr>
      <vt:lpstr>Презентация PowerPoint</vt:lpstr>
      <vt:lpstr>Знаки тока</vt:lpstr>
      <vt:lpstr>Первая помощь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Двести двадцать и больше</dc:title>
  <dc:creator>Кучукова</dc:creator>
  <cp:lastModifiedBy>Кучукова</cp:lastModifiedBy>
  <cp:revision>1</cp:revision>
  <dcterms:modified xsi:type="dcterms:W3CDTF">2026-04-01T07:56:00Z</dcterms:modified>
</cp:coreProperties>
</file>