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81" r:id="rId3"/>
    <p:sldId id="258" r:id="rId4"/>
    <p:sldId id="259" r:id="rId5"/>
    <p:sldId id="261" r:id="rId6"/>
    <p:sldId id="265" r:id="rId7"/>
    <p:sldId id="266" r:id="rId8"/>
    <p:sldId id="264" r:id="rId9"/>
    <p:sldId id="267" r:id="rId10"/>
    <p:sldId id="268" r:id="rId11"/>
    <p:sldId id="262" r:id="rId12"/>
    <p:sldId id="269" r:id="rId13"/>
    <p:sldId id="273" r:id="rId14"/>
    <p:sldId id="272" r:id="rId15"/>
    <p:sldId id="274" r:id="rId16"/>
    <p:sldId id="275" r:id="rId17"/>
    <p:sldId id="276" r:id="rId18"/>
    <p:sldId id="277" r:id="rId19"/>
    <p:sldId id="271" r:id="rId20"/>
    <p:sldId id="282" r:id="rId21"/>
    <p:sldId id="283" r:id="rId22"/>
    <p:sldId id="284" r:id="rId23"/>
    <p:sldId id="279" r:id="rId24"/>
    <p:sldId id="278" r:id="rId25"/>
    <p:sldId id="270" r:id="rId26"/>
    <p:sldId id="280" r:id="rId27"/>
    <p:sldId id="260" r:id="rId2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DC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55" autoAdjust="0"/>
    <p:restoredTop sz="94660"/>
  </p:normalViewPr>
  <p:slideViewPr>
    <p:cSldViewPr>
      <p:cViewPr>
        <p:scale>
          <a:sx n="75" d="100"/>
          <a:sy n="75" d="100"/>
        </p:scale>
        <p:origin x="-228" y="-45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685871-D3E7-4786-B4C0-5D38ECE39154}" type="doc">
      <dgm:prSet loTypeId="urn:microsoft.com/office/officeart/2005/8/layout/list1" loCatId="list" qsTypeId="urn:microsoft.com/office/officeart/2005/8/quickstyle/3d2" qsCatId="3D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41A9F97B-E323-48BB-A245-9F167DD97BC6}">
      <dgm:prSet phldrT="[Текст]"/>
      <dgm:spPr/>
      <dgm:t>
        <a:bodyPr/>
        <a:lstStyle/>
        <a:p>
          <a:r>
            <a:rPr lang="ru-RU" dirty="0" smtClean="0"/>
            <a:t>Социально-поведенческие</a:t>
          </a:r>
          <a:endParaRPr lang="ru-RU" dirty="0"/>
        </a:p>
      </dgm:t>
    </dgm:pt>
    <dgm:pt modelId="{FAB0B1BC-3D74-4A08-B5F5-1362D9F77426}" type="parTrans" cxnId="{2A755FC4-7688-429B-AE6D-515C36FA4EBF}">
      <dgm:prSet/>
      <dgm:spPr/>
      <dgm:t>
        <a:bodyPr/>
        <a:lstStyle/>
        <a:p>
          <a:endParaRPr lang="ru-RU"/>
        </a:p>
      </dgm:t>
    </dgm:pt>
    <dgm:pt modelId="{2488F022-3178-40AD-A223-526EB9219B7E}" type="sibTrans" cxnId="{2A755FC4-7688-429B-AE6D-515C36FA4EBF}">
      <dgm:prSet/>
      <dgm:spPr/>
      <dgm:t>
        <a:bodyPr/>
        <a:lstStyle/>
        <a:p>
          <a:endParaRPr lang="ru-RU"/>
        </a:p>
      </dgm:t>
    </dgm:pt>
    <dgm:pt modelId="{20F03790-EFE7-447A-B883-E12DF34A55C0}">
      <dgm:prSet phldrT="[Текст]"/>
      <dgm:spPr/>
      <dgm:t>
        <a:bodyPr/>
        <a:lstStyle/>
        <a:p>
          <a:r>
            <a:rPr lang="ru-RU" dirty="0" smtClean="0"/>
            <a:t>Когнитивные </a:t>
          </a:r>
          <a:endParaRPr lang="ru-RU" dirty="0"/>
        </a:p>
      </dgm:t>
    </dgm:pt>
    <dgm:pt modelId="{8C4180D0-E77C-4C61-862B-76CBCE447C1E}" type="parTrans" cxnId="{D17BEDFF-BD88-453F-AF06-7F619370A4C7}">
      <dgm:prSet/>
      <dgm:spPr/>
      <dgm:t>
        <a:bodyPr/>
        <a:lstStyle/>
        <a:p>
          <a:endParaRPr lang="ru-RU"/>
        </a:p>
      </dgm:t>
    </dgm:pt>
    <dgm:pt modelId="{85EE842A-EFB1-478C-A694-2396B1221E9F}" type="sibTrans" cxnId="{D17BEDFF-BD88-453F-AF06-7F619370A4C7}">
      <dgm:prSet/>
      <dgm:spPr/>
      <dgm:t>
        <a:bodyPr/>
        <a:lstStyle/>
        <a:p>
          <a:endParaRPr lang="ru-RU"/>
        </a:p>
      </dgm:t>
    </dgm:pt>
    <dgm:pt modelId="{60E82E64-6822-4F20-8B84-7A02C02AE91C}">
      <dgm:prSet phldrT="[Текст]"/>
      <dgm:spPr/>
      <dgm:t>
        <a:bodyPr/>
        <a:lstStyle/>
        <a:p>
          <a:r>
            <a:rPr lang="ru-RU" dirty="0" smtClean="0"/>
            <a:t>Цифровые навыки</a:t>
          </a:r>
          <a:endParaRPr lang="ru-RU" dirty="0"/>
        </a:p>
      </dgm:t>
    </dgm:pt>
    <dgm:pt modelId="{C47A41C4-D003-467D-9758-D2E2514A5429}" type="parTrans" cxnId="{74CAAD16-0E1D-4278-B31F-3FDA8BF682F9}">
      <dgm:prSet/>
      <dgm:spPr/>
      <dgm:t>
        <a:bodyPr/>
        <a:lstStyle/>
        <a:p>
          <a:endParaRPr lang="ru-RU"/>
        </a:p>
      </dgm:t>
    </dgm:pt>
    <dgm:pt modelId="{E2ECED60-4506-45FE-9E00-4727FC3A9A18}" type="sibTrans" cxnId="{74CAAD16-0E1D-4278-B31F-3FDA8BF682F9}">
      <dgm:prSet/>
      <dgm:spPr/>
      <dgm:t>
        <a:bodyPr/>
        <a:lstStyle/>
        <a:p>
          <a:endParaRPr lang="ru-RU"/>
        </a:p>
      </dgm:t>
    </dgm:pt>
    <dgm:pt modelId="{73D352AF-9E63-4CD6-BC79-FA8A1C958768}" type="pres">
      <dgm:prSet presAssocID="{49685871-D3E7-4786-B4C0-5D38ECE391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857D917-9857-40D1-A505-4F99D67CED1E}" type="pres">
      <dgm:prSet presAssocID="{41A9F97B-E323-48BB-A245-9F167DD97BC6}" presName="parentLin" presStyleCnt="0"/>
      <dgm:spPr/>
    </dgm:pt>
    <dgm:pt modelId="{55A64746-2211-4567-9279-B3A70B5A8FDB}" type="pres">
      <dgm:prSet presAssocID="{41A9F97B-E323-48BB-A245-9F167DD97BC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95CC831-545C-4D75-8232-1971F2830B31}" type="pres">
      <dgm:prSet presAssocID="{41A9F97B-E323-48BB-A245-9F167DD97BC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9D034-39F5-4AE2-83CC-A5DD376FDB00}" type="pres">
      <dgm:prSet presAssocID="{41A9F97B-E323-48BB-A245-9F167DD97BC6}" presName="negativeSpace" presStyleCnt="0"/>
      <dgm:spPr/>
    </dgm:pt>
    <dgm:pt modelId="{FE2177DC-06E2-41D2-874E-E596030DD519}" type="pres">
      <dgm:prSet presAssocID="{41A9F97B-E323-48BB-A245-9F167DD97BC6}" presName="childText" presStyleLbl="conFgAcc1" presStyleIdx="0" presStyleCnt="3">
        <dgm:presLayoutVars>
          <dgm:bulletEnabled val="1"/>
        </dgm:presLayoutVars>
      </dgm:prSet>
      <dgm:spPr/>
    </dgm:pt>
    <dgm:pt modelId="{1039EA84-F7FE-48C4-BEAD-351E2152D967}" type="pres">
      <dgm:prSet presAssocID="{2488F022-3178-40AD-A223-526EB9219B7E}" presName="spaceBetweenRectangles" presStyleCnt="0"/>
      <dgm:spPr/>
    </dgm:pt>
    <dgm:pt modelId="{C0E597AE-835B-4614-8DDF-24C829E42A2F}" type="pres">
      <dgm:prSet presAssocID="{20F03790-EFE7-447A-B883-E12DF34A55C0}" presName="parentLin" presStyleCnt="0"/>
      <dgm:spPr/>
    </dgm:pt>
    <dgm:pt modelId="{EF6B37B2-5C6C-4FB0-A573-FEF657E56092}" type="pres">
      <dgm:prSet presAssocID="{20F03790-EFE7-447A-B883-E12DF34A55C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A7E4D1F-A424-47F9-84F2-C2992D4E1423}" type="pres">
      <dgm:prSet presAssocID="{20F03790-EFE7-447A-B883-E12DF34A55C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6D1928-6645-4B53-8DF4-7582FE8D5371}" type="pres">
      <dgm:prSet presAssocID="{20F03790-EFE7-447A-B883-E12DF34A55C0}" presName="negativeSpace" presStyleCnt="0"/>
      <dgm:spPr/>
    </dgm:pt>
    <dgm:pt modelId="{6B497CA1-F656-4E1A-8305-915CE9FE8823}" type="pres">
      <dgm:prSet presAssocID="{20F03790-EFE7-447A-B883-E12DF34A55C0}" presName="childText" presStyleLbl="conFgAcc1" presStyleIdx="1" presStyleCnt="3">
        <dgm:presLayoutVars>
          <dgm:bulletEnabled val="1"/>
        </dgm:presLayoutVars>
      </dgm:prSet>
      <dgm:spPr/>
    </dgm:pt>
    <dgm:pt modelId="{088B9B49-B773-431F-9DF5-70856ACA5460}" type="pres">
      <dgm:prSet presAssocID="{85EE842A-EFB1-478C-A694-2396B1221E9F}" presName="spaceBetweenRectangles" presStyleCnt="0"/>
      <dgm:spPr/>
    </dgm:pt>
    <dgm:pt modelId="{71BB85F4-4B9C-43F8-B04E-725B1543B9D1}" type="pres">
      <dgm:prSet presAssocID="{60E82E64-6822-4F20-8B84-7A02C02AE91C}" presName="parentLin" presStyleCnt="0"/>
      <dgm:spPr/>
    </dgm:pt>
    <dgm:pt modelId="{4F8788B9-C562-4CCB-9F64-317D48A45BFC}" type="pres">
      <dgm:prSet presAssocID="{60E82E64-6822-4F20-8B84-7A02C02AE91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4F89E0EF-7D58-42F0-9FCC-4AD049663DAA}" type="pres">
      <dgm:prSet presAssocID="{60E82E64-6822-4F20-8B84-7A02C02AE91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C4C9AD-A168-4C65-B58F-CA56917DB57B}" type="pres">
      <dgm:prSet presAssocID="{60E82E64-6822-4F20-8B84-7A02C02AE91C}" presName="negativeSpace" presStyleCnt="0"/>
      <dgm:spPr/>
    </dgm:pt>
    <dgm:pt modelId="{AA011B24-769F-400A-90CB-15825306D582}" type="pres">
      <dgm:prSet presAssocID="{60E82E64-6822-4F20-8B84-7A02C02AE91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A755FC4-7688-429B-AE6D-515C36FA4EBF}" srcId="{49685871-D3E7-4786-B4C0-5D38ECE39154}" destId="{41A9F97B-E323-48BB-A245-9F167DD97BC6}" srcOrd="0" destOrd="0" parTransId="{FAB0B1BC-3D74-4A08-B5F5-1362D9F77426}" sibTransId="{2488F022-3178-40AD-A223-526EB9219B7E}"/>
    <dgm:cxn modelId="{0300B58C-57D1-4C97-AF10-EDDE8B5B496E}" type="presOf" srcId="{20F03790-EFE7-447A-B883-E12DF34A55C0}" destId="{EF6B37B2-5C6C-4FB0-A573-FEF657E56092}" srcOrd="0" destOrd="0" presId="urn:microsoft.com/office/officeart/2005/8/layout/list1"/>
    <dgm:cxn modelId="{48426B1A-C229-462B-91E1-829472BF9537}" type="presOf" srcId="{49685871-D3E7-4786-B4C0-5D38ECE39154}" destId="{73D352AF-9E63-4CD6-BC79-FA8A1C958768}" srcOrd="0" destOrd="0" presId="urn:microsoft.com/office/officeart/2005/8/layout/list1"/>
    <dgm:cxn modelId="{D17BEDFF-BD88-453F-AF06-7F619370A4C7}" srcId="{49685871-D3E7-4786-B4C0-5D38ECE39154}" destId="{20F03790-EFE7-447A-B883-E12DF34A55C0}" srcOrd="1" destOrd="0" parTransId="{8C4180D0-E77C-4C61-862B-76CBCE447C1E}" sibTransId="{85EE842A-EFB1-478C-A694-2396B1221E9F}"/>
    <dgm:cxn modelId="{31E56429-9A90-4D4C-B3B9-76EC233E36FD}" type="presOf" srcId="{60E82E64-6822-4F20-8B84-7A02C02AE91C}" destId="{4F8788B9-C562-4CCB-9F64-317D48A45BFC}" srcOrd="0" destOrd="0" presId="urn:microsoft.com/office/officeart/2005/8/layout/list1"/>
    <dgm:cxn modelId="{71E38FAF-4116-4D43-82AB-B8691A8CB190}" type="presOf" srcId="{60E82E64-6822-4F20-8B84-7A02C02AE91C}" destId="{4F89E0EF-7D58-42F0-9FCC-4AD049663DAA}" srcOrd="1" destOrd="0" presId="urn:microsoft.com/office/officeart/2005/8/layout/list1"/>
    <dgm:cxn modelId="{E1B3B9E6-8B70-4AA3-8C96-5732B5EEE21C}" type="presOf" srcId="{20F03790-EFE7-447A-B883-E12DF34A55C0}" destId="{CA7E4D1F-A424-47F9-84F2-C2992D4E1423}" srcOrd="1" destOrd="0" presId="urn:microsoft.com/office/officeart/2005/8/layout/list1"/>
    <dgm:cxn modelId="{750E718D-79D6-47CC-A568-B289E05E40E5}" type="presOf" srcId="{41A9F97B-E323-48BB-A245-9F167DD97BC6}" destId="{E95CC831-545C-4D75-8232-1971F2830B31}" srcOrd="1" destOrd="0" presId="urn:microsoft.com/office/officeart/2005/8/layout/list1"/>
    <dgm:cxn modelId="{74CAAD16-0E1D-4278-B31F-3FDA8BF682F9}" srcId="{49685871-D3E7-4786-B4C0-5D38ECE39154}" destId="{60E82E64-6822-4F20-8B84-7A02C02AE91C}" srcOrd="2" destOrd="0" parTransId="{C47A41C4-D003-467D-9758-D2E2514A5429}" sibTransId="{E2ECED60-4506-45FE-9E00-4727FC3A9A18}"/>
    <dgm:cxn modelId="{DB965013-EF29-40C8-A62C-261CA620749F}" type="presOf" srcId="{41A9F97B-E323-48BB-A245-9F167DD97BC6}" destId="{55A64746-2211-4567-9279-B3A70B5A8FDB}" srcOrd="0" destOrd="0" presId="urn:microsoft.com/office/officeart/2005/8/layout/list1"/>
    <dgm:cxn modelId="{000B8FE7-8FBB-43CA-864E-4DFC1DDF40E5}" type="presParOf" srcId="{73D352AF-9E63-4CD6-BC79-FA8A1C958768}" destId="{2857D917-9857-40D1-A505-4F99D67CED1E}" srcOrd="0" destOrd="0" presId="urn:microsoft.com/office/officeart/2005/8/layout/list1"/>
    <dgm:cxn modelId="{C01C7A9E-CB76-4EFC-80CB-294AAC8B13A1}" type="presParOf" srcId="{2857D917-9857-40D1-A505-4F99D67CED1E}" destId="{55A64746-2211-4567-9279-B3A70B5A8FDB}" srcOrd="0" destOrd="0" presId="urn:microsoft.com/office/officeart/2005/8/layout/list1"/>
    <dgm:cxn modelId="{45822CC1-9273-445E-9586-60B90A1E4AEE}" type="presParOf" srcId="{2857D917-9857-40D1-A505-4F99D67CED1E}" destId="{E95CC831-545C-4D75-8232-1971F2830B31}" srcOrd="1" destOrd="0" presId="urn:microsoft.com/office/officeart/2005/8/layout/list1"/>
    <dgm:cxn modelId="{C978AFE8-C8AA-4A59-8C78-C85D9446A93B}" type="presParOf" srcId="{73D352AF-9E63-4CD6-BC79-FA8A1C958768}" destId="{D099D034-39F5-4AE2-83CC-A5DD376FDB00}" srcOrd="1" destOrd="0" presId="urn:microsoft.com/office/officeart/2005/8/layout/list1"/>
    <dgm:cxn modelId="{BE7733BA-116D-4ECD-837D-D43654BB264E}" type="presParOf" srcId="{73D352AF-9E63-4CD6-BC79-FA8A1C958768}" destId="{FE2177DC-06E2-41D2-874E-E596030DD519}" srcOrd="2" destOrd="0" presId="urn:microsoft.com/office/officeart/2005/8/layout/list1"/>
    <dgm:cxn modelId="{A3C87A53-1162-4269-A699-41BDC3B21913}" type="presParOf" srcId="{73D352AF-9E63-4CD6-BC79-FA8A1C958768}" destId="{1039EA84-F7FE-48C4-BEAD-351E2152D967}" srcOrd="3" destOrd="0" presId="urn:microsoft.com/office/officeart/2005/8/layout/list1"/>
    <dgm:cxn modelId="{6B308489-371C-43DF-8723-1D007BBCF3CD}" type="presParOf" srcId="{73D352AF-9E63-4CD6-BC79-FA8A1C958768}" destId="{C0E597AE-835B-4614-8DDF-24C829E42A2F}" srcOrd="4" destOrd="0" presId="urn:microsoft.com/office/officeart/2005/8/layout/list1"/>
    <dgm:cxn modelId="{23067BBF-73D5-4701-B416-489B37A27992}" type="presParOf" srcId="{C0E597AE-835B-4614-8DDF-24C829E42A2F}" destId="{EF6B37B2-5C6C-4FB0-A573-FEF657E56092}" srcOrd="0" destOrd="0" presId="urn:microsoft.com/office/officeart/2005/8/layout/list1"/>
    <dgm:cxn modelId="{5AB66C30-69AA-427C-9CA4-B436A3052A31}" type="presParOf" srcId="{C0E597AE-835B-4614-8DDF-24C829E42A2F}" destId="{CA7E4D1F-A424-47F9-84F2-C2992D4E1423}" srcOrd="1" destOrd="0" presId="urn:microsoft.com/office/officeart/2005/8/layout/list1"/>
    <dgm:cxn modelId="{25FAD4C8-73F4-4ABF-9315-72833CD644D6}" type="presParOf" srcId="{73D352AF-9E63-4CD6-BC79-FA8A1C958768}" destId="{BD6D1928-6645-4B53-8DF4-7582FE8D5371}" srcOrd="5" destOrd="0" presId="urn:microsoft.com/office/officeart/2005/8/layout/list1"/>
    <dgm:cxn modelId="{67980454-D237-4A3A-B12B-17DA2B0A237B}" type="presParOf" srcId="{73D352AF-9E63-4CD6-BC79-FA8A1C958768}" destId="{6B497CA1-F656-4E1A-8305-915CE9FE8823}" srcOrd="6" destOrd="0" presId="urn:microsoft.com/office/officeart/2005/8/layout/list1"/>
    <dgm:cxn modelId="{08A6AE1C-059F-46F3-AC13-2B37AE77BC60}" type="presParOf" srcId="{73D352AF-9E63-4CD6-BC79-FA8A1C958768}" destId="{088B9B49-B773-431F-9DF5-70856ACA5460}" srcOrd="7" destOrd="0" presId="urn:microsoft.com/office/officeart/2005/8/layout/list1"/>
    <dgm:cxn modelId="{8C53F69D-666F-4CB0-B77D-0884BC71CD44}" type="presParOf" srcId="{73D352AF-9E63-4CD6-BC79-FA8A1C958768}" destId="{71BB85F4-4B9C-43F8-B04E-725B1543B9D1}" srcOrd="8" destOrd="0" presId="urn:microsoft.com/office/officeart/2005/8/layout/list1"/>
    <dgm:cxn modelId="{68EAD83A-23B0-4A80-A385-40C83B0A67EB}" type="presParOf" srcId="{71BB85F4-4B9C-43F8-B04E-725B1543B9D1}" destId="{4F8788B9-C562-4CCB-9F64-317D48A45BFC}" srcOrd="0" destOrd="0" presId="urn:microsoft.com/office/officeart/2005/8/layout/list1"/>
    <dgm:cxn modelId="{7ACC628B-E45C-4E2A-B1E4-BBFD2EFBF9AB}" type="presParOf" srcId="{71BB85F4-4B9C-43F8-B04E-725B1543B9D1}" destId="{4F89E0EF-7D58-42F0-9FCC-4AD049663DAA}" srcOrd="1" destOrd="0" presId="urn:microsoft.com/office/officeart/2005/8/layout/list1"/>
    <dgm:cxn modelId="{15F9030C-CEED-4A5C-AA55-CEEC953F664A}" type="presParOf" srcId="{73D352AF-9E63-4CD6-BC79-FA8A1C958768}" destId="{DBC4C9AD-A168-4C65-B58F-CA56917DB57B}" srcOrd="9" destOrd="0" presId="urn:microsoft.com/office/officeart/2005/8/layout/list1"/>
    <dgm:cxn modelId="{31CF3FF2-350F-4E55-85A6-E88A1772E5D5}" type="presParOf" srcId="{73D352AF-9E63-4CD6-BC79-FA8A1C958768}" destId="{AA011B24-769F-400A-90CB-15825306D58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03D4C3-823E-4793-B028-86F292E2F48E}" type="doc">
      <dgm:prSet loTypeId="urn:microsoft.com/office/officeart/2005/8/layout/cycle3" loCatId="cycl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105FD59-8CD9-4690-A514-9AF2E421B579}">
      <dgm:prSet phldrT="[Текст]"/>
      <dgm:spPr/>
      <dgm:t>
        <a:bodyPr/>
        <a:lstStyle/>
        <a:p>
          <a:r>
            <a:rPr lang="ru-RU" dirty="0" smtClean="0"/>
            <a:t>1. Информационные компетенции</a:t>
          </a:r>
          <a:endParaRPr lang="ru-RU" dirty="0"/>
        </a:p>
      </dgm:t>
    </dgm:pt>
    <dgm:pt modelId="{D3180E2C-A11E-4B66-B167-B94B83212CEC}" type="parTrans" cxnId="{A0217749-94FF-4DA0-9340-568FBB562F96}">
      <dgm:prSet/>
      <dgm:spPr/>
      <dgm:t>
        <a:bodyPr/>
        <a:lstStyle/>
        <a:p>
          <a:endParaRPr lang="ru-RU"/>
        </a:p>
      </dgm:t>
    </dgm:pt>
    <dgm:pt modelId="{A5F0499B-7C8C-4042-A153-E4082D2F3992}" type="sibTrans" cxnId="{A0217749-94FF-4DA0-9340-568FBB562F96}">
      <dgm:prSet/>
      <dgm:spPr/>
      <dgm:t>
        <a:bodyPr/>
        <a:lstStyle/>
        <a:p>
          <a:endParaRPr lang="ru-RU"/>
        </a:p>
      </dgm:t>
    </dgm:pt>
    <dgm:pt modelId="{72B2C000-2624-483E-8556-93233E18C8E0}">
      <dgm:prSet phldrT="[Текст]"/>
      <dgm:spPr/>
      <dgm:t>
        <a:bodyPr/>
        <a:lstStyle/>
        <a:p>
          <a:r>
            <a:rPr lang="ru-RU" dirty="0" smtClean="0"/>
            <a:t>2. Коммуникационные компетенции</a:t>
          </a:r>
          <a:endParaRPr lang="ru-RU" dirty="0"/>
        </a:p>
      </dgm:t>
    </dgm:pt>
    <dgm:pt modelId="{E0239171-4664-45E5-AED0-013F2854612B}" type="parTrans" cxnId="{71212CE0-14C5-4FCE-80F5-0B4567E03E8E}">
      <dgm:prSet/>
      <dgm:spPr/>
      <dgm:t>
        <a:bodyPr/>
        <a:lstStyle/>
        <a:p>
          <a:endParaRPr lang="ru-RU"/>
        </a:p>
      </dgm:t>
    </dgm:pt>
    <dgm:pt modelId="{B2887E8C-DF0A-4826-A784-75F9361E4296}" type="sibTrans" cxnId="{71212CE0-14C5-4FCE-80F5-0B4567E03E8E}">
      <dgm:prSet/>
      <dgm:spPr/>
      <dgm:t>
        <a:bodyPr/>
        <a:lstStyle/>
        <a:p>
          <a:endParaRPr lang="ru-RU"/>
        </a:p>
      </dgm:t>
    </dgm:pt>
    <dgm:pt modelId="{B0595F0D-6B3C-4270-9352-C969EA3E2923}">
      <dgm:prSet phldrT="[Текст]"/>
      <dgm:spPr/>
      <dgm:t>
        <a:bodyPr/>
        <a:lstStyle/>
        <a:p>
          <a:r>
            <a:rPr lang="ru-RU" dirty="0" smtClean="0"/>
            <a:t>3. Медиа компетенции</a:t>
          </a:r>
          <a:endParaRPr lang="ru-RU" dirty="0"/>
        </a:p>
      </dgm:t>
    </dgm:pt>
    <dgm:pt modelId="{A6B31CF4-5B1C-419A-8416-7218B16F1B13}" type="parTrans" cxnId="{8A5B4828-33D8-4477-911A-B34475B5E689}">
      <dgm:prSet/>
      <dgm:spPr/>
      <dgm:t>
        <a:bodyPr/>
        <a:lstStyle/>
        <a:p>
          <a:endParaRPr lang="ru-RU"/>
        </a:p>
      </dgm:t>
    </dgm:pt>
    <dgm:pt modelId="{A50A9116-9413-4AC5-8D68-FD8ABEACFB69}" type="sibTrans" cxnId="{8A5B4828-33D8-4477-911A-B34475B5E689}">
      <dgm:prSet/>
      <dgm:spPr/>
      <dgm:t>
        <a:bodyPr/>
        <a:lstStyle/>
        <a:p>
          <a:endParaRPr lang="ru-RU"/>
        </a:p>
      </dgm:t>
    </dgm:pt>
    <dgm:pt modelId="{AA83B693-CEF4-4F5E-B907-098E5ECDD064}">
      <dgm:prSet phldrT="[Текст]"/>
      <dgm:spPr/>
      <dgm:t>
        <a:bodyPr/>
        <a:lstStyle/>
        <a:p>
          <a:r>
            <a:rPr lang="ru-RU" dirty="0" smtClean="0"/>
            <a:t>4. Компетенции в области информационной безопасности</a:t>
          </a:r>
          <a:endParaRPr lang="ru-RU" dirty="0"/>
        </a:p>
      </dgm:t>
    </dgm:pt>
    <dgm:pt modelId="{8C8CBB85-F3A3-45B8-9217-AA209786E2DE}" type="parTrans" cxnId="{1D250962-E8C4-44BE-B841-FA4FC326F7E2}">
      <dgm:prSet/>
      <dgm:spPr/>
      <dgm:t>
        <a:bodyPr/>
        <a:lstStyle/>
        <a:p>
          <a:endParaRPr lang="ru-RU"/>
        </a:p>
      </dgm:t>
    </dgm:pt>
    <dgm:pt modelId="{B855029A-D5E9-470A-8482-968F11C16BAA}" type="sibTrans" cxnId="{1D250962-E8C4-44BE-B841-FA4FC326F7E2}">
      <dgm:prSet/>
      <dgm:spPr/>
      <dgm:t>
        <a:bodyPr/>
        <a:lstStyle/>
        <a:p>
          <a:endParaRPr lang="ru-RU"/>
        </a:p>
      </dgm:t>
    </dgm:pt>
    <dgm:pt modelId="{CCEA89F8-F858-45DC-8460-8BEF9D8CAF4C}">
      <dgm:prSet phldrT="[Текст]"/>
      <dgm:spPr/>
      <dgm:t>
        <a:bodyPr/>
        <a:lstStyle/>
        <a:p>
          <a:r>
            <a:rPr lang="ru-RU" dirty="0" smtClean="0"/>
            <a:t>5. Технологические компетенции</a:t>
          </a:r>
          <a:endParaRPr lang="ru-RU" dirty="0"/>
        </a:p>
      </dgm:t>
    </dgm:pt>
    <dgm:pt modelId="{3CD9A08B-304F-49E3-9A73-52F64C7670F2}" type="parTrans" cxnId="{4AE3A36D-4886-49DB-A786-570DA86FA56A}">
      <dgm:prSet/>
      <dgm:spPr/>
      <dgm:t>
        <a:bodyPr/>
        <a:lstStyle/>
        <a:p>
          <a:endParaRPr lang="ru-RU"/>
        </a:p>
      </dgm:t>
    </dgm:pt>
    <dgm:pt modelId="{AC780CEF-6F62-4D04-A160-AF7FAA57B871}" type="sibTrans" cxnId="{4AE3A36D-4886-49DB-A786-570DA86FA56A}">
      <dgm:prSet/>
      <dgm:spPr/>
      <dgm:t>
        <a:bodyPr/>
        <a:lstStyle/>
        <a:p>
          <a:endParaRPr lang="ru-RU"/>
        </a:p>
      </dgm:t>
    </dgm:pt>
    <dgm:pt modelId="{7415E471-AA8C-405F-90EE-2894141F698D}" type="pres">
      <dgm:prSet presAssocID="{6D03D4C3-823E-4793-B028-86F292E2F48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AC0A54-7925-4CF7-ACEA-B9F4DFF89697}" type="pres">
      <dgm:prSet presAssocID="{6D03D4C3-823E-4793-B028-86F292E2F48E}" presName="cycle" presStyleCnt="0"/>
      <dgm:spPr/>
    </dgm:pt>
    <dgm:pt modelId="{3B04A7BC-4F23-4C67-BDBF-914BCC504963}" type="pres">
      <dgm:prSet presAssocID="{8105FD59-8CD9-4690-A514-9AF2E421B579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A299A3-3962-4C31-AE3C-2C1C27278A20}" type="pres">
      <dgm:prSet presAssocID="{A5F0499B-7C8C-4042-A153-E4082D2F3992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7D4A3D96-FEB2-4DCE-AB07-971417FE8C6B}" type="pres">
      <dgm:prSet presAssocID="{72B2C000-2624-483E-8556-93233E18C8E0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886AB-1CF8-4E3B-B1E9-C4812151533C}" type="pres">
      <dgm:prSet presAssocID="{B0595F0D-6B3C-4270-9352-C969EA3E2923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969F8-8089-402F-853A-4F18C27951DE}" type="pres">
      <dgm:prSet presAssocID="{AA83B693-CEF4-4F5E-B907-098E5ECDD064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C4100-0065-47DA-A534-1814BAA848DF}" type="pres">
      <dgm:prSet presAssocID="{CCEA89F8-F858-45DC-8460-8BEF9D8CAF4C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15672D-061E-4E54-A340-B8F6F0E1D084}" type="presOf" srcId="{CCEA89F8-F858-45DC-8460-8BEF9D8CAF4C}" destId="{40FC4100-0065-47DA-A534-1814BAA848DF}" srcOrd="0" destOrd="0" presId="urn:microsoft.com/office/officeart/2005/8/layout/cycle3"/>
    <dgm:cxn modelId="{CA6FD462-22C8-4599-A4F4-F426AF7D3E04}" type="presOf" srcId="{6D03D4C3-823E-4793-B028-86F292E2F48E}" destId="{7415E471-AA8C-405F-90EE-2894141F698D}" srcOrd="0" destOrd="0" presId="urn:microsoft.com/office/officeart/2005/8/layout/cycle3"/>
    <dgm:cxn modelId="{71212CE0-14C5-4FCE-80F5-0B4567E03E8E}" srcId="{6D03D4C3-823E-4793-B028-86F292E2F48E}" destId="{72B2C000-2624-483E-8556-93233E18C8E0}" srcOrd="1" destOrd="0" parTransId="{E0239171-4664-45E5-AED0-013F2854612B}" sibTransId="{B2887E8C-DF0A-4826-A784-75F9361E4296}"/>
    <dgm:cxn modelId="{4AE3A36D-4886-49DB-A786-570DA86FA56A}" srcId="{6D03D4C3-823E-4793-B028-86F292E2F48E}" destId="{CCEA89F8-F858-45DC-8460-8BEF9D8CAF4C}" srcOrd="4" destOrd="0" parTransId="{3CD9A08B-304F-49E3-9A73-52F64C7670F2}" sibTransId="{AC780CEF-6F62-4D04-A160-AF7FAA57B871}"/>
    <dgm:cxn modelId="{73308947-310E-4211-B5E1-D26534F87CF2}" type="presOf" srcId="{8105FD59-8CD9-4690-A514-9AF2E421B579}" destId="{3B04A7BC-4F23-4C67-BDBF-914BCC504963}" srcOrd="0" destOrd="0" presId="urn:microsoft.com/office/officeart/2005/8/layout/cycle3"/>
    <dgm:cxn modelId="{8A5B4828-33D8-4477-911A-B34475B5E689}" srcId="{6D03D4C3-823E-4793-B028-86F292E2F48E}" destId="{B0595F0D-6B3C-4270-9352-C969EA3E2923}" srcOrd="2" destOrd="0" parTransId="{A6B31CF4-5B1C-419A-8416-7218B16F1B13}" sibTransId="{A50A9116-9413-4AC5-8D68-FD8ABEACFB69}"/>
    <dgm:cxn modelId="{A0217749-94FF-4DA0-9340-568FBB562F96}" srcId="{6D03D4C3-823E-4793-B028-86F292E2F48E}" destId="{8105FD59-8CD9-4690-A514-9AF2E421B579}" srcOrd="0" destOrd="0" parTransId="{D3180E2C-A11E-4B66-B167-B94B83212CEC}" sibTransId="{A5F0499B-7C8C-4042-A153-E4082D2F3992}"/>
    <dgm:cxn modelId="{80775D9A-8821-4EC4-A30F-6A90777D1C5D}" type="presOf" srcId="{A5F0499B-7C8C-4042-A153-E4082D2F3992}" destId="{FDA299A3-3962-4C31-AE3C-2C1C27278A20}" srcOrd="0" destOrd="0" presId="urn:microsoft.com/office/officeart/2005/8/layout/cycle3"/>
    <dgm:cxn modelId="{6D945E13-E87F-4227-B987-AC606699B7C8}" type="presOf" srcId="{72B2C000-2624-483E-8556-93233E18C8E0}" destId="{7D4A3D96-FEB2-4DCE-AB07-971417FE8C6B}" srcOrd="0" destOrd="0" presId="urn:microsoft.com/office/officeart/2005/8/layout/cycle3"/>
    <dgm:cxn modelId="{D17ECEB9-BDC5-4865-ABDB-60B1567568D5}" type="presOf" srcId="{AA83B693-CEF4-4F5E-B907-098E5ECDD064}" destId="{973969F8-8089-402F-853A-4F18C27951DE}" srcOrd="0" destOrd="0" presId="urn:microsoft.com/office/officeart/2005/8/layout/cycle3"/>
    <dgm:cxn modelId="{3DCE0DC8-2601-4D23-B07F-45B3BCDF9B3E}" type="presOf" srcId="{B0595F0D-6B3C-4270-9352-C969EA3E2923}" destId="{7FD886AB-1CF8-4E3B-B1E9-C4812151533C}" srcOrd="0" destOrd="0" presId="urn:microsoft.com/office/officeart/2005/8/layout/cycle3"/>
    <dgm:cxn modelId="{1D250962-E8C4-44BE-B841-FA4FC326F7E2}" srcId="{6D03D4C3-823E-4793-B028-86F292E2F48E}" destId="{AA83B693-CEF4-4F5E-B907-098E5ECDD064}" srcOrd="3" destOrd="0" parTransId="{8C8CBB85-F3A3-45B8-9217-AA209786E2DE}" sibTransId="{B855029A-D5E9-470A-8482-968F11C16BAA}"/>
    <dgm:cxn modelId="{9FFD71AC-291B-4084-AF5E-0132367A6980}" type="presParOf" srcId="{7415E471-AA8C-405F-90EE-2894141F698D}" destId="{47AC0A54-7925-4CF7-ACEA-B9F4DFF89697}" srcOrd="0" destOrd="0" presId="urn:microsoft.com/office/officeart/2005/8/layout/cycle3"/>
    <dgm:cxn modelId="{7C74CD77-1F76-41E8-88F6-59C621FC2F62}" type="presParOf" srcId="{47AC0A54-7925-4CF7-ACEA-B9F4DFF89697}" destId="{3B04A7BC-4F23-4C67-BDBF-914BCC504963}" srcOrd="0" destOrd="0" presId="urn:microsoft.com/office/officeart/2005/8/layout/cycle3"/>
    <dgm:cxn modelId="{784DD043-955A-42BA-9D90-F2F25DA04970}" type="presParOf" srcId="{47AC0A54-7925-4CF7-ACEA-B9F4DFF89697}" destId="{FDA299A3-3962-4C31-AE3C-2C1C27278A20}" srcOrd="1" destOrd="0" presId="urn:microsoft.com/office/officeart/2005/8/layout/cycle3"/>
    <dgm:cxn modelId="{E91BEDF0-24A3-4E1D-A6F3-8162D6915E1B}" type="presParOf" srcId="{47AC0A54-7925-4CF7-ACEA-B9F4DFF89697}" destId="{7D4A3D96-FEB2-4DCE-AB07-971417FE8C6B}" srcOrd="2" destOrd="0" presId="urn:microsoft.com/office/officeart/2005/8/layout/cycle3"/>
    <dgm:cxn modelId="{AE79EA16-ED9C-40BD-A959-12541DD96BA1}" type="presParOf" srcId="{47AC0A54-7925-4CF7-ACEA-B9F4DFF89697}" destId="{7FD886AB-1CF8-4E3B-B1E9-C4812151533C}" srcOrd="3" destOrd="0" presId="urn:microsoft.com/office/officeart/2005/8/layout/cycle3"/>
    <dgm:cxn modelId="{FFFD91C9-3F6D-4CDF-9433-08994AEF6608}" type="presParOf" srcId="{47AC0A54-7925-4CF7-ACEA-B9F4DFF89697}" destId="{973969F8-8089-402F-853A-4F18C27951DE}" srcOrd="4" destOrd="0" presId="urn:microsoft.com/office/officeart/2005/8/layout/cycle3"/>
    <dgm:cxn modelId="{ED33FE7D-0EC7-4727-8546-3DEDF89C3081}" type="presParOf" srcId="{47AC0A54-7925-4CF7-ACEA-B9F4DFF89697}" destId="{40FC4100-0065-47DA-A534-1814BAA848DF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1FBF59A-9F5F-434D-AEF7-EB2DDB3723EC}" type="doc">
      <dgm:prSet loTypeId="urn:microsoft.com/office/officeart/2005/8/layout/arrow2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54DA17-0785-4BE9-A4C3-AA2793EA1B41}">
      <dgm:prSet phldrT="[Текст]" custT="1"/>
      <dgm:spPr/>
      <dgm:t>
        <a:bodyPr/>
        <a:lstStyle/>
        <a:p>
          <a:r>
            <a:rPr lang="ru-RU" sz="1800" dirty="0" smtClean="0"/>
            <a:t>Критический анализ</a:t>
          </a:r>
          <a:endParaRPr lang="ru-RU" sz="1800" dirty="0"/>
        </a:p>
      </dgm:t>
    </dgm:pt>
    <dgm:pt modelId="{91202AA5-96E0-48F2-B68F-FD7CBB6CCC58}" type="sibTrans" cxnId="{D1593A45-4B1E-4C62-8B1F-A8000812C56D}">
      <dgm:prSet/>
      <dgm:spPr/>
      <dgm:t>
        <a:bodyPr/>
        <a:lstStyle/>
        <a:p>
          <a:endParaRPr lang="ru-RU"/>
        </a:p>
      </dgm:t>
    </dgm:pt>
    <dgm:pt modelId="{0AB96BC5-2D22-43A2-9777-8FCA31690E8E}" type="parTrans" cxnId="{D1593A45-4B1E-4C62-8B1F-A8000812C56D}">
      <dgm:prSet/>
      <dgm:spPr/>
      <dgm:t>
        <a:bodyPr/>
        <a:lstStyle/>
        <a:p>
          <a:endParaRPr lang="ru-RU"/>
        </a:p>
      </dgm:t>
    </dgm:pt>
    <dgm:pt modelId="{388483E7-0874-4441-B8BB-66E07ADF9406}">
      <dgm:prSet phldrT="[Текст]" custT="1"/>
      <dgm:spPr/>
      <dgm:t>
        <a:bodyPr/>
        <a:lstStyle/>
        <a:p>
          <a:r>
            <a:rPr lang="ru-RU" sz="1800" dirty="0" smtClean="0"/>
            <a:t>Анализ достоверности</a:t>
          </a:r>
          <a:endParaRPr lang="ru-RU" sz="1800" dirty="0"/>
        </a:p>
      </dgm:t>
    </dgm:pt>
    <dgm:pt modelId="{0ACCD255-900C-4F21-9EBB-2D2C456DFDBD}" type="sibTrans" cxnId="{752515F5-F520-4B50-9C47-554B5E4AE547}">
      <dgm:prSet/>
      <dgm:spPr/>
      <dgm:t>
        <a:bodyPr/>
        <a:lstStyle/>
        <a:p>
          <a:endParaRPr lang="ru-RU"/>
        </a:p>
      </dgm:t>
    </dgm:pt>
    <dgm:pt modelId="{CC322774-57EE-4A78-B771-F95EBE34389F}" type="parTrans" cxnId="{752515F5-F520-4B50-9C47-554B5E4AE547}">
      <dgm:prSet/>
      <dgm:spPr/>
      <dgm:t>
        <a:bodyPr/>
        <a:lstStyle/>
        <a:p>
          <a:endParaRPr lang="ru-RU"/>
        </a:p>
      </dgm:t>
    </dgm:pt>
    <dgm:pt modelId="{7527296E-2E0B-44A7-A73E-E1B788EB47C5}">
      <dgm:prSet phldrT="[Текст]" custT="1"/>
      <dgm:spPr/>
      <dgm:t>
        <a:bodyPr/>
        <a:lstStyle/>
        <a:p>
          <a:r>
            <a:rPr lang="ru-RU" sz="1800" dirty="0" smtClean="0"/>
            <a:t>Методический анализ</a:t>
          </a:r>
          <a:endParaRPr lang="ru-RU" sz="1800" dirty="0"/>
        </a:p>
      </dgm:t>
    </dgm:pt>
    <dgm:pt modelId="{62BF1A9D-9940-490B-821F-42EC434618DE}" type="sibTrans" cxnId="{25807934-A8D9-4C72-8062-BC0E4E130A9A}">
      <dgm:prSet/>
      <dgm:spPr/>
      <dgm:t>
        <a:bodyPr/>
        <a:lstStyle/>
        <a:p>
          <a:endParaRPr lang="ru-RU"/>
        </a:p>
      </dgm:t>
    </dgm:pt>
    <dgm:pt modelId="{EE529616-C871-4D9B-8AB8-4DF50E9A7C78}" type="parTrans" cxnId="{25807934-A8D9-4C72-8062-BC0E4E130A9A}">
      <dgm:prSet/>
      <dgm:spPr/>
      <dgm:t>
        <a:bodyPr/>
        <a:lstStyle/>
        <a:p>
          <a:endParaRPr lang="ru-RU"/>
        </a:p>
      </dgm:t>
    </dgm:pt>
    <dgm:pt modelId="{C3256879-2070-412F-8E42-DDD531A7FFEB}">
      <dgm:prSet custT="1"/>
      <dgm:spPr/>
      <dgm:t>
        <a:bodyPr/>
        <a:lstStyle/>
        <a:p>
          <a:r>
            <a:rPr lang="ru-RU" sz="1800" dirty="0" smtClean="0"/>
            <a:t>Поиск информации</a:t>
          </a:r>
          <a:endParaRPr lang="ru-RU" sz="1800" dirty="0"/>
        </a:p>
      </dgm:t>
    </dgm:pt>
    <dgm:pt modelId="{01694DB9-4C4D-46C5-ABFD-E6991C8CD911}" type="parTrans" cxnId="{F5B155F0-260E-46F1-9708-8BAC9B043F37}">
      <dgm:prSet/>
      <dgm:spPr/>
      <dgm:t>
        <a:bodyPr/>
        <a:lstStyle/>
        <a:p>
          <a:endParaRPr lang="ru-RU"/>
        </a:p>
      </dgm:t>
    </dgm:pt>
    <dgm:pt modelId="{4A8DC443-891A-4625-BA1E-B01C6CA47431}" type="sibTrans" cxnId="{F5B155F0-260E-46F1-9708-8BAC9B043F37}">
      <dgm:prSet/>
      <dgm:spPr/>
      <dgm:t>
        <a:bodyPr/>
        <a:lstStyle/>
        <a:p>
          <a:endParaRPr lang="ru-RU"/>
        </a:p>
      </dgm:t>
    </dgm:pt>
    <dgm:pt modelId="{9612B4F2-76D4-4394-92E2-ACA7DD875810}">
      <dgm:prSet custT="1"/>
      <dgm:spPr/>
      <dgm:t>
        <a:bodyPr/>
        <a:lstStyle/>
        <a:p>
          <a:r>
            <a:rPr lang="ru-RU" sz="1800" dirty="0" smtClean="0"/>
            <a:t>Создание фильтров</a:t>
          </a:r>
          <a:endParaRPr lang="ru-RU" sz="1800" dirty="0"/>
        </a:p>
      </dgm:t>
    </dgm:pt>
    <dgm:pt modelId="{F0035C82-C264-4723-BC45-3CB05FA12B2F}" type="parTrans" cxnId="{456E572F-8092-401F-B41F-1169FB092500}">
      <dgm:prSet/>
      <dgm:spPr/>
      <dgm:t>
        <a:bodyPr/>
        <a:lstStyle/>
        <a:p>
          <a:endParaRPr lang="ru-RU"/>
        </a:p>
      </dgm:t>
    </dgm:pt>
    <dgm:pt modelId="{5FED6555-A3F7-4999-8A3D-7405D099DC5E}" type="sibTrans" cxnId="{456E572F-8092-401F-B41F-1169FB092500}">
      <dgm:prSet/>
      <dgm:spPr/>
      <dgm:t>
        <a:bodyPr/>
        <a:lstStyle/>
        <a:p>
          <a:endParaRPr lang="ru-RU"/>
        </a:p>
      </dgm:t>
    </dgm:pt>
    <dgm:pt modelId="{9F3EE8D1-7EC4-476D-A148-33E5A2EEE517}" type="pres">
      <dgm:prSet presAssocID="{41FBF59A-9F5F-434D-AEF7-EB2DDB3723EC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1763B4-33EE-43B9-ADE4-7B440DCBEF66}" type="pres">
      <dgm:prSet presAssocID="{41FBF59A-9F5F-434D-AEF7-EB2DDB3723EC}" presName="arrow" presStyleLbl="bgShp" presStyleIdx="0" presStyleCnt="1"/>
      <dgm:spPr/>
    </dgm:pt>
    <dgm:pt modelId="{F041B0E5-9CDF-4BBB-B7DC-2E8F1D0A1E2A}" type="pres">
      <dgm:prSet presAssocID="{41FBF59A-9F5F-434D-AEF7-EB2DDB3723EC}" presName="arrowDiagram5" presStyleCnt="0"/>
      <dgm:spPr/>
    </dgm:pt>
    <dgm:pt modelId="{68CB7ACD-ED76-4E4B-ABB7-647E4EDD4068}" type="pres">
      <dgm:prSet presAssocID="{7527296E-2E0B-44A7-A73E-E1B788EB47C5}" presName="bullet5a" presStyleLbl="node1" presStyleIdx="0" presStyleCnt="5"/>
      <dgm:spPr/>
    </dgm:pt>
    <dgm:pt modelId="{439392AD-677C-42CE-91C6-50F09AD3429D}" type="pres">
      <dgm:prSet presAssocID="{7527296E-2E0B-44A7-A73E-E1B788EB47C5}" presName="textBox5a" presStyleLbl="revTx" presStyleIdx="0" presStyleCnt="5" custScaleX="213853" custScaleY="58672" custLinFactNeighborX="49606" custLinFactNeighborY="-33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52B8A7-DD75-4E00-923A-9BF27C6373E4}" type="pres">
      <dgm:prSet presAssocID="{388483E7-0874-4441-B8BB-66E07ADF9406}" presName="bullet5b" presStyleLbl="node1" presStyleIdx="1" presStyleCnt="5"/>
      <dgm:spPr/>
    </dgm:pt>
    <dgm:pt modelId="{D122BA58-AC1F-45F6-B6DA-4E0324056B57}" type="pres">
      <dgm:prSet presAssocID="{388483E7-0874-4441-B8BB-66E07ADF9406}" presName="textBox5b" presStyleLbl="revTx" presStyleIdx="1" presStyleCnt="5" custScaleX="175015" custScaleY="40850" custLinFactNeighborX="39226" custLinFactNeighborY="-17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E784EF-EC21-4FCC-833C-84FB476DBB12}" type="pres">
      <dgm:prSet presAssocID="{9D54DA17-0785-4BE9-A4C3-AA2793EA1B41}" presName="bullet5c" presStyleLbl="node1" presStyleIdx="2" presStyleCnt="5"/>
      <dgm:spPr/>
    </dgm:pt>
    <dgm:pt modelId="{A00B8692-24B0-4374-94AC-D4E50ABCB18A}" type="pres">
      <dgm:prSet presAssocID="{9D54DA17-0785-4BE9-A4C3-AA2793EA1B41}" presName="textBox5c" presStyleLbl="revTx" presStyleIdx="2" presStyleCnt="5" custScaleX="123783" custScaleY="29992" custLinFactNeighborX="12299" custLinFactNeighborY="-254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485669-53E3-4F70-97C3-2C32B9631A11}" type="pres">
      <dgm:prSet presAssocID="{C3256879-2070-412F-8E42-DDD531A7FFEB}" presName="bullet5d" presStyleLbl="node1" presStyleIdx="3" presStyleCnt="5"/>
      <dgm:spPr/>
    </dgm:pt>
    <dgm:pt modelId="{6CA60BB1-8C8E-425C-9826-D496FEF50083}" type="pres">
      <dgm:prSet presAssocID="{C3256879-2070-412F-8E42-DDD531A7FFEB}" presName="textBox5d" presStyleLbl="revTx" presStyleIdx="3" presStyleCnt="5" custScaleX="127869" custScaleY="21703" custLinFactNeighborX="20287" custLinFactNeighborY="-32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3B305-2B7E-4C5E-AC9C-3F9700DA8CC3}" type="pres">
      <dgm:prSet presAssocID="{9612B4F2-76D4-4394-92E2-ACA7DD875810}" presName="bullet5e" presStyleLbl="node1" presStyleIdx="4" presStyleCnt="5"/>
      <dgm:spPr/>
    </dgm:pt>
    <dgm:pt modelId="{9A655B58-0C0E-4C55-93F3-480C23D51185}" type="pres">
      <dgm:prSet presAssocID="{9612B4F2-76D4-4394-92E2-ACA7DD875810}" presName="textBox5e" presStyleLbl="revTx" presStyleIdx="4" presStyleCnt="5" custScaleX="102049" custScaleY="24270" custLinFactNeighborX="5225" custLinFactNeighborY="-35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BDD91B-1F0C-4B37-9D44-7D79BC2D3904}" type="presOf" srcId="{388483E7-0874-4441-B8BB-66E07ADF9406}" destId="{D122BA58-AC1F-45F6-B6DA-4E0324056B57}" srcOrd="0" destOrd="0" presId="urn:microsoft.com/office/officeart/2005/8/layout/arrow2"/>
    <dgm:cxn modelId="{7AAC29CF-7BF1-4550-A4C8-E6E801153294}" type="presOf" srcId="{7527296E-2E0B-44A7-A73E-E1B788EB47C5}" destId="{439392AD-677C-42CE-91C6-50F09AD3429D}" srcOrd="0" destOrd="0" presId="urn:microsoft.com/office/officeart/2005/8/layout/arrow2"/>
    <dgm:cxn modelId="{D1593A45-4B1E-4C62-8B1F-A8000812C56D}" srcId="{41FBF59A-9F5F-434D-AEF7-EB2DDB3723EC}" destId="{9D54DA17-0785-4BE9-A4C3-AA2793EA1B41}" srcOrd="2" destOrd="0" parTransId="{0AB96BC5-2D22-43A2-9777-8FCA31690E8E}" sibTransId="{91202AA5-96E0-48F2-B68F-FD7CBB6CCC58}"/>
    <dgm:cxn modelId="{8488853F-3E85-4E58-942A-B95A1DC44D01}" type="presOf" srcId="{41FBF59A-9F5F-434D-AEF7-EB2DDB3723EC}" destId="{9F3EE8D1-7EC4-476D-A148-33E5A2EEE517}" srcOrd="0" destOrd="0" presId="urn:microsoft.com/office/officeart/2005/8/layout/arrow2"/>
    <dgm:cxn modelId="{752515F5-F520-4B50-9C47-554B5E4AE547}" srcId="{41FBF59A-9F5F-434D-AEF7-EB2DDB3723EC}" destId="{388483E7-0874-4441-B8BB-66E07ADF9406}" srcOrd="1" destOrd="0" parTransId="{CC322774-57EE-4A78-B771-F95EBE34389F}" sibTransId="{0ACCD255-900C-4F21-9EBB-2D2C456DFDBD}"/>
    <dgm:cxn modelId="{3C141F87-C3F3-4A54-8701-4FAF20F01C15}" type="presOf" srcId="{9612B4F2-76D4-4394-92E2-ACA7DD875810}" destId="{9A655B58-0C0E-4C55-93F3-480C23D51185}" srcOrd="0" destOrd="0" presId="urn:microsoft.com/office/officeart/2005/8/layout/arrow2"/>
    <dgm:cxn modelId="{89540666-65E5-4441-AC38-B231690F0696}" type="presOf" srcId="{C3256879-2070-412F-8E42-DDD531A7FFEB}" destId="{6CA60BB1-8C8E-425C-9826-D496FEF50083}" srcOrd="0" destOrd="0" presId="urn:microsoft.com/office/officeart/2005/8/layout/arrow2"/>
    <dgm:cxn modelId="{456E572F-8092-401F-B41F-1169FB092500}" srcId="{41FBF59A-9F5F-434D-AEF7-EB2DDB3723EC}" destId="{9612B4F2-76D4-4394-92E2-ACA7DD875810}" srcOrd="4" destOrd="0" parTransId="{F0035C82-C264-4723-BC45-3CB05FA12B2F}" sibTransId="{5FED6555-A3F7-4999-8A3D-7405D099DC5E}"/>
    <dgm:cxn modelId="{F5B155F0-260E-46F1-9708-8BAC9B043F37}" srcId="{41FBF59A-9F5F-434D-AEF7-EB2DDB3723EC}" destId="{C3256879-2070-412F-8E42-DDD531A7FFEB}" srcOrd="3" destOrd="0" parTransId="{01694DB9-4C4D-46C5-ABFD-E6991C8CD911}" sibTransId="{4A8DC443-891A-4625-BA1E-B01C6CA47431}"/>
    <dgm:cxn modelId="{0BD41B86-7E8E-486A-B597-8BA5C78DA554}" type="presOf" srcId="{9D54DA17-0785-4BE9-A4C3-AA2793EA1B41}" destId="{A00B8692-24B0-4374-94AC-D4E50ABCB18A}" srcOrd="0" destOrd="0" presId="urn:microsoft.com/office/officeart/2005/8/layout/arrow2"/>
    <dgm:cxn modelId="{25807934-A8D9-4C72-8062-BC0E4E130A9A}" srcId="{41FBF59A-9F5F-434D-AEF7-EB2DDB3723EC}" destId="{7527296E-2E0B-44A7-A73E-E1B788EB47C5}" srcOrd="0" destOrd="0" parTransId="{EE529616-C871-4D9B-8AB8-4DF50E9A7C78}" sibTransId="{62BF1A9D-9940-490B-821F-42EC434618DE}"/>
    <dgm:cxn modelId="{9DC404D5-FAB7-4D0A-8D18-5176AF6EE07A}" type="presParOf" srcId="{9F3EE8D1-7EC4-476D-A148-33E5A2EEE517}" destId="{F51763B4-33EE-43B9-ADE4-7B440DCBEF66}" srcOrd="0" destOrd="0" presId="urn:microsoft.com/office/officeart/2005/8/layout/arrow2"/>
    <dgm:cxn modelId="{4C35D3F6-F57F-4A20-9020-F2F662F80326}" type="presParOf" srcId="{9F3EE8D1-7EC4-476D-A148-33E5A2EEE517}" destId="{F041B0E5-9CDF-4BBB-B7DC-2E8F1D0A1E2A}" srcOrd="1" destOrd="0" presId="urn:microsoft.com/office/officeart/2005/8/layout/arrow2"/>
    <dgm:cxn modelId="{270F3165-65B7-4316-BDFA-7F2A741764A6}" type="presParOf" srcId="{F041B0E5-9CDF-4BBB-B7DC-2E8F1D0A1E2A}" destId="{68CB7ACD-ED76-4E4B-ABB7-647E4EDD4068}" srcOrd="0" destOrd="0" presId="urn:microsoft.com/office/officeart/2005/8/layout/arrow2"/>
    <dgm:cxn modelId="{8C1AB1EA-C6AB-4EA0-B9F0-ABAFE52B924E}" type="presParOf" srcId="{F041B0E5-9CDF-4BBB-B7DC-2E8F1D0A1E2A}" destId="{439392AD-677C-42CE-91C6-50F09AD3429D}" srcOrd="1" destOrd="0" presId="urn:microsoft.com/office/officeart/2005/8/layout/arrow2"/>
    <dgm:cxn modelId="{0C9E3A00-F6E7-4997-9CA7-05E4F53DEF90}" type="presParOf" srcId="{F041B0E5-9CDF-4BBB-B7DC-2E8F1D0A1E2A}" destId="{4252B8A7-DD75-4E00-923A-9BF27C6373E4}" srcOrd="2" destOrd="0" presId="urn:microsoft.com/office/officeart/2005/8/layout/arrow2"/>
    <dgm:cxn modelId="{ECAEB7F7-A24D-4B67-A089-B1DD1D964FB3}" type="presParOf" srcId="{F041B0E5-9CDF-4BBB-B7DC-2E8F1D0A1E2A}" destId="{D122BA58-AC1F-45F6-B6DA-4E0324056B57}" srcOrd="3" destOrd="0" presId="urn:microsoft.com/office/officeart/2005/8/layout/arrow2"/>
    <dgm:cxn modelId="{0A497A05-68DE-4062-9510-E30D1EAF63F2}" type="presParOf" srcId="{F041B0E5-9CDF-4BBB-B7DC-2E8F1D0A1E2A}" destId="{01E784EF-EC21-4FCC-833C-84FB476DBB12}" srcOrd="4" destOrd="0" presId="urn:microsoft.com/office/officeart/2005/8/layout/arrow2"/>
    <dgm:cxn modelId="{081CD5D0-BED4-4CAC-BFE3-1777BA6BA7C5}" type="presParOf" srcId="{F041B0E5-9CDF-4BBB-B7DC-2E8F1D0A1E2A}" destId="{A00B8692-24B0-4374-94AC-D4E50ABCB18A}" srcOrd="5" destOrd="0" presId="urn:microsoft.com/office/officeart/2005/8/layout/arrow2"/>
    <dgm:cxn modelId="{B8E95426-2FA6-4279-A707-385B21545ADE}" type="presParOf" srcId="{F041B0E5-9CDF-4BBB-B7DC-2E8F1D0A1E2A}" destId="{49485669-53E3-4F70-97C3-2C32B9631A11}" srcOrd="6" destOrd="0" presId="urn:microsoft.com/office/officeart/2005/8/layout/arrow2"/>
    <dgm:cxn modelId="{27E27641-ADE0-4452-8F47-05461D746E89}" type="presParOf" srcId="{F041B0E5-9CDF-4BBB-B7DC-2E8F1D0A1E2A}" destId="{6CA60BB1-8C8E-425C-9826-D496FEF50083}" srcOrd="7" destOrd="0" presId="urn:microsoft.com/office/officeart/2005/8/layout/arrow2"/>
    <dgm:cxn modelId="{666EF2CF-64E6-40DA-9FB7-703A2491AF38}" type="presParOf" srcId="{F041B0E5-9CDF-4BBB-B7DC-2E8F1D0A1E2A}" destId="{2933B305-2B7E-4C5E-AC9C-3F9700DA8CC3}" srcOrd="8" destOrd="0" presId="urn:microsoft.com/office/officeart/2005/8/layout/arrow2"/>
    <dgm:cxn modelId="{7939A35A-437C-47D5-9476-8B9A8EE8B34D}" type="presParOf" srcId="{F041B0E5-9CDF-4BBB-B7DC-2E8F1D0A1E2A}" destId="{9A655B58-0C0E-4C55-93F3-480C23D51185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CDDE707-79D1-4629-B76D-FFF6D5C8541D}" type="doc">
      <dgm:prSet loTypeId="urn:microsoft.com/office/officeart/2008/layout/VerticalCurv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0A203C-C692-4731-B544-2D1287D719C7}">
      <dgm:prSet phldrT="[Текст]"/>
      <dgm:spPr/>
      <dgm:t>
        <a:bodyPr/>
        <a:lstStyle/>
        <a:p>
          <a:r>
            <a:rPr lang="ru-RU" dirty="0" smtClean="0"/>
            <a:t>Создание коммуникационных каналов связи</a:t>
          </a:r>
          <a:endParaRPr lang="ru-RU" dirty="0"/>
        </a:p>
      </dgm:t>
    </dgm:pt>
    <dgm:pt modelId="{DAE92E4D-1166-4136-96C2-42D24D57535A}" type="parTrans" cxnId="{1A90EE15-6BF5-47B4-9E60-6C9B78C5E48A}">
      <dgm:prSet/>
      <dgm:spPr/>
      <dgm:t>
        <a:bodyPr/>
        <a:lstStyle/>
        <a:p>
          <a:endParaRPr lang="ru-RU"/>
        </a:p>
      </dgm:t>
    </dgm:pt>
    <dgm:pt modelId="{4E70955E-8066-4F14-9A30-A2D26BD0315B}" type="sibTrans" cxnId="{1A90EE15-6BF5-47B4-9E60-6C9B78C5E48A}">
      <dgm:prSet/>
      <dgm:spPr/>
      <dgm:t>
        <a:bodyPr/>
        <a:lstStyle/>
        <a:p>
          <a:endParaRPr lang="ru-RU"/>
        </a:p>
      </dgm:t>
    </dgm:pt>
    <dgm:pt modelId="{24E8F3A4-F731-4177-A900-240B1DB4BF1C}">
      <dgm:prSet phldrT="[Текст]"/>
      <dgm:spPr/>
      <dgm:t>
        <a:bodyPr/>
        <a:lstStyle/>
        <a:p>
          <a:r>
            <a:rPr lang="ru-RU" dirty="0" smtClean="0"/>
            <a:t>Создание сетевой политики группы</a:t>
          </a:r>
          <a:endParaRPr lang="ru-RU" dirty="0"/>
        </a:p>
      </dgm:t>
    </dgm:pt>
    <dgm:pt modelId="{3D347EF0-F6F7-416D-A7B3-67590E825FD9}" type="parTrans" cxnId="{C7103546-59BA-4CDB-A44B-70E96A27BA4B}">
      <dgm:prSet/>
      <dgm:spPr/>
      <dgm:t>
        <a:bodyPr/>
        <a:lstStyle/>
        <a:p>
          <a:endParaRPr lang="ru-RU"/>
        </a:p>
      </dgm:t>
    </dgm:pt>
    <dgm:pt modelId="{3F37593F-B236-47C4-8EEC-68E0B42D22F3}" type="sibTrans" cxnId="{C7103546-59BA-4CDB-A44B-70E96A27BA4B}">
      <dgm:prSet/>
      <dgm:spPr/>
      <dgm:t>
        <a:bodyPr/>
        <a:lstStyle/>
        <a:p>
          <a:endParaRPr lang="ru-RU"/>
        </a:p>
      </dgm:t>
    </dgm:pt>
    <dgm:pt modelId="{FE909512-DDE9-4403-A627-04E22D94A691}">
      <dgm:prSet phldrT="[Текст]"/>
      <dgm:spPr/>
      <dgm:t>
        <a:bodyPr/>
        <a:lstStyle/>
        <a:p>
          <a:r>
            <a:rPr lang="ru-RU" dirty="0" smtClean="0"/>
            <a:t>Работа с облачными технологиями</a:t>
          </a:r>
          <a:endParaRPr lang="ru-RU" dirty="0"/>
        </a:p>
      </dgm:t>
    </dgm:pt>
    <dgm:pt modelId="{C98965A6-2413-4B1A-82ED-9218865D2776}" type="parTrans" cxnId="{1A3D3771-C43C-411A-BCB6-EF056C767FEA}">
      <dgm:prSet/>
      <dgm:spPr/>
      <dgm:t>
        <a:bodyPr/>
        <a:lstStyle/>
        <a:p>
          <a:endParaRPr lang="ru-RU"/>
        </a:p>
      </dgm:t>
    </dgm:pt>
    <dgm:pt modelId="{5E893890-F798-412E-BE5B-0CC5E802C796}" type="sibTrans" cxnId="{1A3D3771-C43C-411A-BCB6-EF056C767FEA}">
      <dgm:prSet/>
      <dgm:spPr/>
      <dgm:t>
        <a:bodyPr/>
        <a:lstStyle/>
        <a:p>
          <a:endParaRPr lang="ru-RU"/>
        </a:p>
      </dgm:t>
    </dgm:pt>
    <dgm:pt modelId="{F0335C7A-3DBA-49FC-A9C8-149F2C2C8CE6}" type="pres">
      <dgm:prSet presAssocID="{4CDDE707-79D1-4629-B76D-FFF6D5C8541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43E2DD2-ECED-49DC-914B-51CF52E31095}" type="pres">
      <dgm:prSet presAssocID="{4CDDE707-79D1-4629-B76D-FFF6D5C8541D}" presName="Name1" presStyleCnt="0"/>
      <dgm:spPr/>
    </dgm:pt>
    <dgm:pt modelId="{F1F68F4B-B84A-41A8-A50A-6D95F999AEBE}" type="pres">
      <dgm:prSet presAssocID="{4CDDE707-79D1-4629-B76D-FFF6D5C8541D}" presName="cycle" presStyleCnt="0"/>
      <dgm:spPr/>
    </dgm:pt>
    <dgm:pt modelId="{75B06500-FBE8-46EA-A2B5-770E6317D1E2}" type="pres">
      <dgm:prSet presAssocID="{4CDDE707-79D1-4629-B76D-FFF6D5C8541D}" presName="srcNode" presStyleLbl="node1" presStyleIdx="0" presStyleCnt="3"/>
      <dgm:spPr/>
    </dgm:pt>
    <dgm:pt modelId="{05B55B33-91F2-42D8-94E4-2AF943940B74}" type="pres">
      <dgm:prSet presAssocID="{4CDDE707-79D1-4629-B76D-FFF6D5C8541D}" presName="conn" presStyleLbl="parChTrans1D2" presStyleIdx="0" presStyleCnt="1"/>
      <dgm:spPr/>
      <dgm:t>
        <a:bodyPr/>
        <a:lstStyle/>
        <a:p>
          <a:endParaRPr lang="ru-RU"/>
        </a:p>
      </dgm:t>
    </dgm:pt>
    <dgm:pt modelId="{A2272B85-B770-46E9-915E-D37455653632}" type="pres">
      <dgm:prSet presAssocID="{4CDDE707-79D1-4629-B76D-FFF6D5C8541D}" presName="extraNode" presStyleLbl="node1" presStyleIdx="0" presStyleCnt="3"/>
      <dgm:spPr/>
    </dgm:pt>
    <dgm:pt modelId="{6B33E888-5ABF-4DFD-AD9C-DAF5A957AE4C}" type="pres">
      <dgm:prSet presAssocID="{4CDDE707-79D1-4629-B76D-FFF6D5C8541D}" presName="dstNode" presStyleLbl="node1" presStyleIdx="0" presStyleCnt="3"/>
      <dgm:spPr/>
    </dgm:pt>
    <dgm:pt modelId="{17D73B70-0CDF-4A99-B65C-F5A38FD072F3}" type="pres">
      <dgm:prSet presAssocID="{990A203C-C692-4731-B544-2D1287D719C7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5288A-C3B2-4CD4-8705-FD733E2F2774}" type="pres">
      <dgm:prSet presAssocID="{990A203C-C692-4731-B544-2D1287D719C7}" presName="accent_1" presStyleCnt="0"/>
      <dgm:spPr/>
    </dgm:pt>
    <dgm:pt modelId="{316C9DC4-5F69-4421-8DC5-635A1F4EB1D8}" type="pres">
      <dgm:prSet presAssocID="{990A203C-C692-4731-B544-2D1287D719C7}" presName="accentRepeatNode" presStyleLbl="solidFgAcc1" presStyleIdx="0" presStyleCnt="3"/>
      <dgm:spPr/>
    </dgm:pt>
    <dgm:pt modelId="{228941A5-A3E1-4BF3-BD33-814006E52F93}" type="pres">
      <dgm:prSet presAssocID="{24E8F3A4-F731-4177-A900-240B1DB4BF1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7875F-F734-4784-84BF-D63A369473F1}" type="pres">
      <dgm:prSet presAssocID="{24E8F3A4-F731-4177-A900-240B1DB4BF1C}" presName="accent_2" presStyleCnt="0"/>
      <dgm:spPr/>
    </dgm:pt>
    <dgm:pt modelId="{CD78066B-06F1-4F57-BFFA-8B59DEB9D9AF}" type="pres">
      <dgm:prSet presAssocID="{24E8F3A4-F731-4177-A900-240B1DB4BF1C}" presName="accentRepeatNode" presStyleLbl="solidFgAcc1" presStyleIdx="1" presStyleCnt="3"/>
      <dgm:spPr/>
    </dgm:pt>
    <dgm:pt modelId="{0732EA35-93C1-4C10-9BFD-48DBD04664F5}" type="pres">
      <dgm:prSet presAssocID="{FE909512-DDE9-4403-A627-04E22D94A69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D76ADE-CE00-4009-9201-E0A0EBEFCC0A}" type="pres">
      <dgm:prSet presAssocID="{FE909512-DDE9-4403-A627-04E22D94A691}" presName="accent_3" presStyleCnt="0"/>
      <dgm:spPr/>
    </dgm:pt>
    <dgm:pt modelId="{1CFF6170-10DA-4103-9092-9F27616457EF}" type="pres">
      <dgm:prSet presAssocID="{FE909512-DDE9-4403-A627-04E22D94A691}" presName="accentRepeatNode" presStyleLbl="solidFgAcc1" presStyleIdx="2" presStyleCnt="3"/>
      <dgm:spPr/>
    </dgm:pt>
  </dgm:ptLst>
  <dgm:cxnLst>
    <dgm:cxn modelId="{5F51D337-4A6A-4A63-86F9-FA2134EFC9FD}" type="presOf" srcId="{FE909512-DDE9-4403-A627-04E22D94A691}" destId="{0732EA35-93C1-4C10-9BFD-48DBD04664F5}" srcOrd="0" destOrd="0" presId="urn:microsoft.com/office/officeart/2008/layout/VerticalCurvedList"/>
    <dgm:cxn modelId="{393D1BC6-7840-4E96-9CD0-1E9BE69329E6}" type="presOf" srcId="{4E70955E-8066-4F14-9A30-A2D26BD0315B}" destId="{05B55B33-91F2-42D8-94E4-2AF943940B74}" srcOrd="0" destOrd="0" presId="urn:microsoft.com/office/officeart/2008/layout/VerticalCurvedList"/>
    <dgm:cxn modelId="{1A3D3771-C43C-411A-BCB6-EF056C767FEA}" srcId="{4CDDE707-79D1-4629-B76D-FFF6D5C8541D}" destId="{FE909512-DDE9-4403-A627-04E22D94A691}" srcOrd="2" destOrd="0" parTransId="{C98965A6-2413-4B1A-82ED-9218865D2776}" sibTransId="{5E893890-F798-412E-BE5B-0CC5E802C796}"/>
    <dgm:cxn modelId="{A681351E-7107-4AC0-AF5E-11ED0753A00C}" type="presOf" srcId="{4CDDE707-79D1-4629-B76D-FFF6D5C8541D}" destId="{F0335C7A-3DBA-49FC-A9C8-149F2C2C8CE6}" srcOrd="0" destOrd="0" presId="urn:microsoft.com/office/officeart/2008/layout/VerticalCurvedList"/>
    <dgm:cxn modelId="{1A90EE15-6BF5-47B4-9E60-6C9B78C5E48A}" srcId="{4CDDE707-79D1-4629-B76D-FFF6D5C8541D}" destId="{990A203C-C692-4731-B544-2D1287D719C7}" srcOrd="0" destOrd="0" parTransId="{DAE92E4D-1166-4136-96C2-42D24D57535A}" sibTransId="{4E70955E-8066-4F14-9A30-A2D26BD0315B}"/>
    <dgm:cxn modelId="{9CA7F4B6-F94B-43E3-B3C1-61E8FA9D99DA}" type="presOf" srcId="{24E8F3A4-F731-4177-A900-240B1DB4BF1C}" destId="{228941A5-A3E1-4BF3-BD33-814006E52F93}" srcOrd="0" destOrd="0" presId="urn:microsoft.com/office/officeart/2008/layout/VerticalCurvedList"/>
    <dgm:cxn modelId="{C7103546-59BA-4CDB-A44B-70E96A27BA4B}" srcId="{4CDDE707-79D1-4629-B76D-FFF6D5C8541D}" destId="{24E8F3A4-F731-4177-A900-240B1DB4BF1C}" srcOrd="1" destOrd="0" parTransId="{3D347EF0-F6F7-416D-A7B3-67590E825FD9}" sibTransId="{3F37593F-B236-47C4-8EEC-68E0B42D22F3}"/>
    <dgm:cxn modelId="{C58E35B6-2155-41CA-8C11-FDDB61FAF263}" type="presOf" srcId="{990A203C-C692-4731-B544-2D1287D719C7}" destId="{17D73B70-0CDF-4A99-B65C-F5A38FD072F3}" srcOrd="0" destOrd="0" presId="urn:microsoft.com/office/officeart/2008/layout/VerticalCurvedList"/>
    <dgm:cxn modelId="{9024B21A-8CA4-4188-8F84-5D073E147F86}" type="presParOf" srcId="{F0335C7A-3DBA-49FC-A9C8-149F2C2C8CE6}" destId="{143E2DD2-ECED-49DC-914B-51CF52E31095}" srcOrd="0" destOrd="0" presId="urn:microsoft.com/office/officeart/2008/layout/VerticalCurvedList"/>
    <dgm:cxn modelId="{C655689D-E9BC-4F69-98DA-49909CF9F081}" type="presParOf" srcId="{143E2DD2-ECED-49DC-914B-51CF52E31095}" destId="{F1F68F4B-B84A-41A8-A50A-6D95F999AEBE}" srcOrd="0" destOrd="0" presId="urn:microsoft.com/office/officeart/2008/layout/VerticalCurvedList"/>
    <dgm:cxn modelId="{F5114317-E099-4779-B487-CDD678A44B76}" type="presParOf" srcId="{F1F68F4B-B84A-41A8-A50A-6D95F999AEBE}" destId="{75B06500-FBE8-46EA-A2B5-770E6317D1E2}" srcOrd="0" destOrd="0" presId="urn:microsoft.com/office/officeart/2008/layout/VerticalCurvedList"/>
    <dgm:cxn modelId="{DE78C413-54F1-4CF8-AE6F-E555E9DAE5DA}" type="presParOf" srcId="{F1F68F4B-B84A-41A8-A50A-6D95F999AEBE}" destId="{05B55B33-91F2-42D8-94E4-2AF943940B74}" srcOrd="1" destOrd="0" presId="urn:microsoft.com/office/officeart/2008/layout/VerticalCurvedList"/>
    <dgm:cxn modelId="{6E3F1CBD-F221-4567-9480-4DE7A907F8E7}" type="presParOf" srcId="{F1F68F4B-B84A-41A8-A50A-6D95F999AEBE}" destId="{A2272B85-B770-46E9-915E-D37455653632}" srcOrd="2" destOrd="0" presId="urn:microsoft.com/office/officeart/2008/layout/VerticalCurvedList"/>
    <dgm:cxn modelId="{BDB5BD3B-357C-4E12-AC1E-FF252F04B83C}" type="presParOf" srcId="{F1F68F4B-B84A-41A8-A50A-6D95F999AEBE}" destId="{6B33E888-5ABF-4DFD-AD9C-DAF5A957AE4C}" srcOrd="3" destOrd="0" presId="urn:microsoft.com/office/officeart/2008/layout/VerticalCurvedList"/>
    <dgm:cxn modelId="{15765DF7-4EAA-43D7-B87F-31385035C1E2}" type="presParOf" srcId="{143E2DD2-ECED-49DC-914B-51CF52E31095}" destId="{17D73B70-0CDF-4A99-B65C-F5A38FD072F3}" srcOrd="1" destOrd="0" presId="urn:microsoft.com/office/officeart/2008/layout/VerticalCurvedList"/>
    <dgm:cxn modelId="{FC92DB60-D241-4730-9A1A-1C2B2B357F65}" type="presParOf" srcId="{143E2DD2-ECED-49DC-914B-51CF52E31095}" destId="{5D15288A-C3B2-4CD4-8705-FD733E2F2774}" srcOrd="2" destOrd="0" presId="urn:microsoft.com/office/officeart/2008/layout/VerticalCurvedList"/>
    <dgm:cxn modelId="{A7695E9C-C08C-43C0-BB9F-B9E1CBD03FA6}" type="presParOf" srcId="{5D15288A-C3B2-4CD4-8705-FD733E2F2774}" destId="{316C9DC4-5F69-4421-8DC5-635A1F4EB1D8}" srcOrd="0" destOrd="0" presId="urn:microsoft.com/office/officeart/2008/layout/VerticalCurvedList"/>
    <dgm:cxn modelId="{C0B64603-B0BE-40CB-A82B-7B160FB6B8BE}" type="presParOf" srcId="{143E2DD2-ECED-49DC-914B-51CF52E31095}" destId="{228941A5-A3E1-4BF3-BD33-814006E52F93}" srcOrd="3" destOrd="0" presId="urn:microsoft.com/office/officeart/2008/layout/VerticalCurvedList"/>
    <dgm:cxn modelId="{D1BABE65-8F78-4392-BEE7-DA6678870E14}" type="presParOf" srcId="{143E2DD2-ECED-49DC-914B-51CF52E31095}" destId="{F857875F-F734-4784-84BF-D63A369473F1}" srcOrd="4" destOrd="0" presId="urn:microsoft.com/office/officeart/2008/layout/VerticalCurvedList"/>
    <dgm:cxn modelId="{3C892A3D-EAA6-4B2F-81FE-D1289EFEE66D}" type="presParOf" srcId="{F857875F-F734-4784-84BF-D63A369473F1}" destId="{CD78066B-06F1-4F57-BFFA-8B59DEB9D9AF}" srcOrd="0" destOrd="0" presId="urn:microsoft.com/office/officeart/2008/layout/VerticalCurvedList"/>
    <dgm:cxn modelId="{3FF91485-CA18-4810-B46E-351F0BBAB2E4}" type="presParOf" srcId="{143E2DD2-ECED-49DC-914B-51CF52E31095}" destId="{0732EA35-93C1-4C10-9BFD-48DBD04664F5}" srcOrd="5" destOrd="0" presId="urn:microsoft.com/office/officeart/2008/layout/VerticalCurvedList"/>
    <dgm:cxn modelId="{82A71DCB-2A33-4EC0-B7CF-89A47172A6E1}" type="presParOf" srcId="{143E2DD2-ECED-49DC-914B-51CF52E31095}" destId="{9CD76ADE-CE00-4009-9201-E0A0EBEFCC0A}" srcOrd="6" destOrd="0" presId="urn:microsoft.com/office/officeart/2008/layout/VerticalCurvedList"/>
    <dgm:cxn modelId="{6D269336-53CB-49B2-BE66-F6317FC32FD4}" type="presParOf" srcId="{9CD76ADE-CE00-4009-9201-E0A0EBEFCC0A}" destId="{1CFF6170-10DA-4103-9092-9F27616457E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1913C8-2958-4DD2-8B9D-F6338CF5EF61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2782354-F87B-4D68-8D9C-CFEE4CCC8AEC}">
      <dgm:prSet phldrT="[Текст]" custT="1"/>
      <dgm:spPr/>
      <dgm:t>
        <a:bodyPr/>
        <a:lstStyle/>
        <a:p>
          <a:r>
            <a:rPr lang="ru-RU" sz="1050" dirty="0" smtClean="0"/>
            <a:t>Создание сетевых дидактических материалов</a:t>
          </a:r>
          <a:endParaRPr lang="ru-RU" sz="1050" dirty="0"/>
        </a:p>
      </dgm:t>
    </dgm:pt>
    <dgm:pt modelId="{3A55C9A9-4732-4362-A2DD-81550FD84664}" type="parTrans" cxnId="{69F1622A-59D4-4892-965E-C77A9B2D3E9D}">
      <dgm:prSet/>
      <dgm:spPr/>
      <dgm:t>
        <a:bodyPr/>
        <a:lstStyle/>
        <a:p>
          <a:endParaRPr lang="ru-RU"/>
        </a:p>
      </dgm:t>
    </dgm:pt>
    <dgm:pt modelId="{1213B255-ED36-47FA-AE65-E14FB7174BEA}" type="sibTrans" cxnId="{69F1622A-59D4-4892-965E-C77A9B2D3E9D}">
      <dgm:prSet/>
      <dgm:spPr/>
      <dgm:t>
        <a:bodyPr/>
        <a:lstStyle/>
        <a:p>
          <a:endParaRPr lang="ru-RU"/>
        </a:p>
      </dgm:t>
    </dgm:pt>
    <dgm:pt modelId="{18AAA254-39D4-4DA3-BF4F-16DFE6111213}">
      <dgm:prSet phldrT="[Текст]" custT="1"/>
      <dgm:spPr/>
      <dgm:t>
        <a:bodyPr/>
        <a:lstStyle/>
        <a:p>
          <a:r>
            <a:rPr lang="ru-RU" sz="1000" dirty="0" smtClean="0"/>
            <a:t>Создание мультимедийного материала</a:t>
          </a:r>
          <a:endParaRPr lang="ru-RU" sz="1000" dirty="0"/>
        </a:p>
      </dgm:t>
    </dgm:pt>
    <dgm:pt modelId="{2A261907-940F-4CE1-889E-3EFB853D856E}" type="parTrans" cxnId="{9B28ABBD-6AC0-4453-93DF-02173F9EC020}">
      <dgm:prSet/>
      <dgm:spPr/>
      <dgm:t>
        <a:bodyPr/>
        <a:lstStyle/>
        <a:p>
          <a:endParaRPr lang="ru-RU"/>
        </a:p>
      </dgm:t>
    </dgm:pt>
    <dgm:pt modelId="{E1F6708C-CE52-4E23-9C15-61DE77C6CC6A}" type="sibTrans" cxnId="{9B28ABBD-6AC0-4453-93DF-02173F9EC020}">
      <dgm:prSet/>
      <dgm:spPr/>
      <dgm:t>
        <a:bodyPr/>
        <a:lstStyle/>
        <a:p>
          <a:endParaRPr lang="ru-RU"/>
        </a:p>
      </dgm:t>
    </dgm:pt>
    <dgm:pt modelId="{AC7F4B30-F737-48B7-A3A3-56E4A17A4BEE}">
      <dgm:prSet phldrT="[Текст]" custT="1"/>
      <dgm:spPr/>
      <dgm:t>
        <a:bodyPr/>
        <a:lstStyle/>
        <a:p>
          <a:r>
            <a:rPr lang="ru-RU" sz="1050" dirty="0" smtClean="0"/>
            <a:t>Создание интерактивного материала</a:t>
          </a:r>
          <a:endParaRPr lang="ru-RU" sz="1050" dirty="0"/>
        </a:p>
      </dgm:t>
    </dgm:pt>
    <dgm:pt modelId="{C7C6BF1B-8107-4E68-AB5B-14CFB34E713B}" type="parTrans" cxnId="{EB046586-E9F6-436F-BF13-61E3FEFEFD6D}">
      <dgm:prSet/>
      <dgm:spPr/>
      <dgm:t>
        <a:bodyPr/>
        <a:lstStyle/>
        <a:p>
          <a:endParaRPr lang="ru-RU"/>
        </a:p>
      </dgm:t>
    </dgm:pt>
    <dgm:pt modelId="{85490F92-66F6-430C-825D-452EE6D0C73E}" type="sibTrans" cxnId="{EB046586-E9F6-436F-BF13-61E3FEFEFD6D}">
      <dgm:prSet/>
      <dgm:spPr/>
      <dgm:t>
        <a:bodyPr/>
        <a:lstStyle/>
        <a:p>
          <a:endParaRPr lang="ru-RU"/>
        </a:p>
      </dgm:t>
    </dgm:pt>
    <dgm:pt modelId="{8870952B-A438-464D-A7B0-C7F9E1F04456}">
      <dgm:prSet custT="1"/>
      <dgm:spPr/>
      <dgm:t>
        <a:bodyPr/>
        <a:lstStyle/>
        <a:p>
          <a:r>
            <a:rPr lang="ru-RU" sz="1050" dirty="0" smtClean="0"/>
            <a:t>Создание цифровых дидактических материалов</a:t>
          </a:r>
          <a:endParaRPr lang="ru-RU" sz="1050" dirty="0"/>
        </a:p>
      </dgm:t>
    </dgm:pt>
    <dgm:pt modelId="{C7722725-2F49-40F4-A818-F7900880294A}" type="parTrans" cxnId="{1D69EC37-C663-4149-93E6-E7430D569E6E}">
      <dgm:prSet/>
      <dgm:spPr/>
      <dgm:t>
        <a:bodyPr/>
        <a:lstStyle/>
        <a:p>
          <a:endParaRPr lang="ru-RU"/>
        </a:p>
      </dgm:t>
    </dgm:pt>
    <dgm:pt modelId="{8B834553-CCBB-4440-B717-185451CB2577}" type="sibTrans" cxnId="{1D69EC37-C663-4149-93E6-E7430D569E6E}">
      <dgm:prSet/>
      <dgm:spPr/>
      <dgm:t>
        <a:bodyPr/>
        <a:lstStyle/>
        <a:p>
          <a:endParaRPr lang="ru-RU"/>
        </a:p>
      </dgm:t>
    </dgm:pt>
    <dgm:pt modelId="{A172D095-3E5B-4674-B8BE-274086551FD6}">
      <dgm:prSet/>
      <dgm:spPr/>
      <dgm:t>
        <a:bodyPr/>
        <a:lstStyle/>
        <a:p>
          <a:r>
            <a:rPr lang="ru-RU" dirty="0" smtClean="0"/>
            <a:t>Обработка звука</a:t>
          </a:r>
          <a:endParaRPr lang="ru-RU" dirty="0"/>
        </a:p>
      </dgm:t>
    </dgm:pt>
    <dgm:pt modelId="{FDE12399-39C3-4B28-833B-81050343C081}" type="parTrans" cxnId="{51F3E79C-A674-4F70-AF60-841F81195631}">
      <dgm:prSet/>
      <dgm:spPr/>
      <dgm:t>
        <a:bodyPr/>
        <a:lstStyle/>
        <a:p>
          <a:endParaRPr lang="ru-RU"/>
        </a:p>
      </dgm:t>
    </dgm:pt>
    <dgm:pt modelId="{B45A9ED0-7359-4C2E-BDCF-699625C6D121}" type="sibTrans" cxnId="{51F3E79C-A674-4F70-AF60-841F81195631}">
      <dgm:prSet/>
      <dgm:spPr/>
      <dgm:t>
        <a:bodyPr/>
        <a:lstStyle/>
        <a:p>
          <a:endParaRPr lang="ru-RU"/>
        </a:p>
      </dgm:t>
    </dgm:pt>
    <dgm:pt modelId="{5FA0F3DB-1976-4964-9767-77B2EE3302D3}">
      <dgm:prSet custT="1"/>
      <dgm:spPr/>
      <dgm:t>
        <a:bodyPr/>
        <a:lstStyle/>
        <a:p>
          <a:r>
            <a:rPr lang="ru-RU" sz="1050" dirty="0" smtClean="0"/>
            <a:t>Создание гипертекстового материала</a:t>
          </a:r>
          <a:endParaRPr lang="ru-RU" sz="1050" dirty="0"/>
        </a:p>
      </dgm:t>
    </dgm:pt>
    <dgm:pt modelId="{2C51C074-DB33-424E-8010-3769F04762F9}" type="parTrans" cxnId="{6EEFDB39-FA1F-4625-901E-62FD814AAE20}">
      <dgm:prSet/>
      <dgm:spPr/>
      <dgm:t>
        <a:bodyPr/>
        <a:lstStyle/>
        <a:p>
          <a:endParaRPr lang="ru-RU"/>
        </a:p>
      </dgm:t>
    </dgm:pt>
    <dgm:pt modelId="{B179CB79-54CD-4A18-8E9B-4487255021A1}" type="sibTrans" cxnId="{6EEFDB39-FA1F-4625-901E-62FD814AAE20}">
      <dgm:prSet/>
      <dgm:spPr/>
      <dgm:t>
        <a:bodyPr/>
        <a:lstStyle/>
        <a:p>
          <a:endParaRPr lang="ru-RU"/>
        </a:p>
      </dgm:t>
    </dgm:pt>
    <dgm:pt modelId="{9E634633-A20C-4F00-974E-09CB004A206B}">
      <dgm:prSet/>
      <dgm:spPr/>
      <dgm:t>
        <a:bodyPr/>
        <a:lstStyle/>
        <a:p>
          <a:r>
            <a:rPr lang="ru-RU" dirty="0" smtClean="0"/>
            <a:t>Обработка текста</a:t>
          </a:r>
          <a:endParaRPr lang="ru-RU" dirty="0"/>
        </a:p>
      </dgm:t>
    </dgm:pt>
    <dgm:pt modelId="{5D12D828-72DC-4C6B-87AF-F62760ADE3A1}" type="parTrans" cxnId="{A9287AAD-60A3-4F4E-A56E-8A85784D1B70}">
      <dgm:prSet/>
      <dgm:spPr/>
      <dgm:t>
        <a:bodyPr/>
        <a:lstStyle/>
        <a:p>
          <a:endParaRPr lang="ru-RU"/>
        </a:p>
      </dgm:t>
    </dgm:pt>
    <dgm:pt modelId="{0801A2CD-3FC6-4AE9-9744-FD2414DE4DDA}" type="sibTrans" cxnId="{A9287AAD-60A3-4F4E-A56E-8A85784D1B70}">
      <dgm:prSet/>
      <dgm:spPr/>
      <dgm:t>
        <a:bodyPr/>
        <a:lstStyle/>
        <a:p>
          <a:endParaRPr lang="ru-RU"/>
        </a:p>
      </dgm:t>
    </dgm:pt>
    <dgm:pt modelId="{03AE1D02-8059-4475-8DB6-CFFC434A8D15}">
      <dgm:prSet/>
      <dgm:spPr/>
      <dgm:t>
        <a:bodyPr/>
        <a:lstStyle/>
        <a:p>
          <a:r>
            <a:rPr lang="ru-RU" dirty="0" smtClean="0"/>
            <a:t>Обработка видео</a:t>
          </a:r>
          <a:endParaRPr lang="ru-RU" dirty="0"/>
        </a:p>
      </dgm:t>
    </dgm:pt>
    <dgm:pt modelId="{830597A6-A18D-41F3-B5B3-EE0DE2EE8B61}" type="parTrans" cxnId="{0756C9F7-41D8-46DA-90DC-4C954D70ADBA}">
      <dgm:prSet/>
      <dgm:spPr/>
      <dgm:t>
        <a:bodyPr/>
        <a:lstStyle/>
        <a:p>
          <a:endParaRPr lang="ru-RU"/>
        </a:p>
      </dgm:t>
    </dgm:pt>
    <dgm:pt modelId="{E0EF61D5-DF1C-49D0-AE16-6C92A904B4D5}" type="sibTrans" cxnId="{0756C9F7-41D8-46DA-90DC-4C954D70ADBA}">
      <dgm:prSet/>
      <dgm:spPr/>
      <dgm:t>
        <a:bodyPr/>
        <a:lstStyle/>
        <a:p>
          <a:endParaRPr lang="ru-RU"/>
        </a:p>
      </dgm:t>
    </dgm:pt>
    <dgm:pt modelId="{929D3DD2-6844-47DD-83FF-DC5A0ED07DA8}">
      <dgm:prSet/>
      <dgm:spPr/>
      <dgm:t>
        <a:bodyPr/>
        <a:lstStyle/>
        <a:p>
          <a:r>
            <a:rPr lang="ru-RU" dirty="0" smtClean="0"/>
            <a:t>Обработка графики</a:t>
          </a:r>
          <a:endParaRPr lang="ru-RU" dirty="0"/>
        </a:p>
      </dgm:t>
    </dgm:pt>
    <dgm:pt modelId="{5CDE7118-C4D5-458B-AE15-653FBF7FC13B}" type="parTrans" cxnId="{17527B25-D545-4F51-8BF6-0BF5C24B2332}">
      <dgm:prSet/>
      <dgm:spPr/>
      <dgm:t>
        <a:bodyPr/>
        <a:lstStyle/>
        <a:p>
          <a:endParaRPr lang="ru-RU"/>
        </a:p>
      </dgm:t>
    </dgm:pt>
    <dgm:pt modelId="{D8311889-79C3-4188-9DE6-C550DC1CE12E}" type="sibTrans" cxnId="{17527B25-D545-4F51-8BF6-0BF5C24B2332}">
      <dgm:prSet/>
      <dgm:spPr/>
      <dgm:t>
        <a:bodyPr/>
        <a:lstStyle/>
        <a:p>
          <a:endParaRPr lang="ru-RU"/>
        </a:p>
      </dgm:t>
    </dgm:pt>
    <dgm:pt modelId="{00991D22-C7C6-4F30-A4B4-51E7984F9A44}" type="pres">
      <dgm:prSet presAssocID="{221913C8-2958-4DD2-8B9D-F6338CF5EF6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EB7C5C8-EA3F-4B52-8AF1-9930AECA227E}" type="pres">
      <dgm:prSet presAssocID="{F2782354-F87B-4D68-8D9C-CFEE4CCC8AEC}" presName="hierRoot1" presStyleCnt="0"/>
      <dgm:spPr/>
    </dgm:pt>
    <dgm:pt modelId="{5F229006-FD2E-4509-88FA-5B463E1671A4}" type="pres">
      <dgm:prSet presAssocID="{F2782354-F87B-4D68-8D9C-CFEE4CCC8AEC}" presName="composite" presStyleCnt="0"/>
      <dgm:spPr/>
    </dgm:pt>
    <dgm:pt modelId="{1D8F0002-05A9-4F15-B7CC-C32D4125E95F}" type="pres">
      <dgm:prSet presAssocID="{F2782354-F87B-4D68-8D9C-CFEE4CCC8AEC}" presName="background" presStyleLbl="node0" presStyleIdx="0" presStyleCnt="2"/>
      <dgm:spPr/>
    </dgm:pt>
    <dgm:pt modelId="{7E6D9741-F664-45A0-B919-6C78A22D56DF}" type="pres">
      <dgm:prSet presAssocID="{F2782354-F87B-4D68-8D9C-CFEE4CCC8AEC}" presName="text" presStyleLbl="fgAcc0" presStyleIdx="0" presStyleCnt="2" custScaleX="208811" custScaleY="154772" custLinFactY="-49410" custLinFactNeighborX="28236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A96023-EF0F-4082-A2E1-350EBD7445BC}" type="pres">
      <dgm:prSet presAssocID="{F2782354-F87B-4D68-8D9C-CFEE4CCC8AEC}" presName="hierChild2" presStyleCnt="0"/>
      <dgm:spPr/>
    </dgm:pt>
    <dgm:pt modelId="{E2900C77-947F-40A8-A47F-8CAD9DE7C147}" type="pres">
      <dgm:prSet presAssocID="{2A261907-940F-4CE1-889E-3EFB853D856E}" presName="Name10" presStyleLbl="parChTrans1D2" presStyleIdx="0" presStyleCnt="7"/>
      <dgm:spPr/>
      <dgm:t>
        <a:bodyPr/>
        <a:lstStyle/>
        <a:p>
          <a:endParaRPr lang="ru-RU"/>
        </a:p>
      </dgm:t>
    </dgm:pt>
    <dgm:pt modelId="{484145AA-2431-4763-BC6C-3E3090C92D12}" type="pres">
      <dgm:prSet presAssocID="{18AAA254-39D4-4DA3-BF4F-16DFE6111213}" presName="hierRoot2" presStyleCnt="0"/>
      <dgm:spPr/>
    </dgm:pt>
    <dgm:pt modelId="{08952E14-4683-4A6C-9B03-E64A457C093D}" type="pres">
      <dgm:prSet presAssocID="{18AAA254-39D4-4DA3-BF4F-16DFE6111213}" presName="composite2" presStyleCnt="0"/>
      <dgm:spPr/>
    </dgm:pt>
    <dgm:pt modelId="{396CE33A-1F26-4628-B8D2-5CDA6860C2CE}" type="pres">
      <dgm:prSet presAssocID="{18AAA254-39D4-4DA3-BF4F-16DFE6111213}" presName="background2" presStyleLbl="node2" presStyleIdx="0" presStyleCnt="7"/>
      <dgm:spPr/>
    </dgm:pt>
    <dgm:pt modelId="{D6BB9F05-B3E4-456A-A1BE-BA88E450D5D3}" type="pres">
      <dgm:prSet presAssocID="{18AAA254-39D4-4DA3-BF4F-16DFE6111213}" presName="text2" presStyleLbl="fgAcc2" presStyleIdx="0" presStyleCnt="7" custScaleX="212224" custScaleY="133247" custLinFactY="-4586" custLinFactNeighborX="4979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EADB62-EDEE-40E0-B637-878A07680BCA}" type="pres">
      <dgm:prSet presAssocID="{18AAA254-39D4-4DA3-BF4F-16DFE6111213}" presName="hierChild3" presStyleCnt="0"/>
      <dgm:spPr/>
    </dgm:pt>
    <dgm:pt modelId="{33E1FF0D-1A2E-42D7-A592-2BFFCDBDA234}" type="pres">
      <dgm:prSet presAssocID="{C7C6BF1B-8107-4E68-AB5B-14CFB34E713B}" presName="Name10" presStyleLbl="parChTrans1D2" presStyleIdx="1" presStyleCnt="7"/>
      <dgm:spPr/>
      <dgm:t>
        <a:bodyPr/>
        <a:lstStyle/>
        <a:p>
          <a:endParaRPr lang="ru-RU"/>
        </a:p>
      </dgm:t>
    </dgm:pt>
    <dgm:pt modelId="{03B5784D-41A5-499A-A6C0-1B1223666226}" type="pres">
      <dgm:prSet presAssocID="{AC7F4B30-F737-48B7-A3A3-56E4A17A4BEE}" presName="hierRoot2" presStyleCnt="0"/>
      <dgm:spPr/>
    </dgm:pt>
    <dgm:pt modelId="{BAC2ECDE-BAA3-4653-8E7C-1234B1E11A39}" type="pres">
      <dgm:prSet presAssocID="{AC7F4B30-F737-48B7-A3A3-56E4A17A4BEE}" presName="composite2" presStyleCnt="0"/>
      <dgm:spPr/>
    </dgm:pt>
    <dgm:pt modelId="{8C6DE69D-0C06-4DCC-8D76-509C8D69B67C}" type="pres">
      <dgm:prSet presAssocID="{AC7F4B30-F737-48B7-A3A3-56E4A17A4BEE}" presName="background2" presStyleLbl="node2" presStyleIdx="1" presStyleCnt="7"/>
      <dgm:spPr/>
    </dgm:pt>
    <dgm:pt modelId="{35E9E746-4BD2-46CB-AE12-D1A243104BA4}" type="pres">
      <dgm:prSet presAssocID="{AC7F4B30-F737-48B7-A3A3-56E4A17A4BEE}" presName="text2" presStyleLbl="fgAcc2" presStyleIdx="1" presStyleCnt="7" custScaleX="222924" custScaleY="139733" custLinFactY="55739" custLinFactNeighborX="28606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D882C8-C89E-481B-BB9B-CA85CA792BAC}" type="pres">
      <dgm:prSet presAssocID="{AC7F4B30-F737-48B7-A3A3-56E4A17A4BEE}" presName="hierChild3" presStyleCnt="0"/>
      <dgm:spPr/>
    </dgm:pt>
    <dgm:pt modelId="{07A1C1E5-8ED7-493E-AB9F-580036720A65}" type="pres">
      <dgm:prSet presAssocID="{2C51C074-DB33-424E-8010-3769F04762F9}" presName="Name10" presStyleLbl="parChTrans1D2" presStyleIdx="2" presStyleCnt="7"/>
      <dgm:spPr/>
      <dgm:t>
        <a:bodyPr/>
        <a:lstStyle/>
        <a:p>
          <a:endParaRPr lang="ru-RU"/>
        </a:p>
      </dgm:t>
    </dgm:pt>
    <dgm:pt modelId="{86A00403-96E5-4E3D-BA03-02D5AB3297D5}" type="pres">
      <dgm:prSet presAssocID="{5FA0F3DB-1976-4964-9767-77B2EE3302D3}" presName="hierRoot2" presStyleCnt="0"/>
      <dgm:spPr/>
    </dgm:pt>
    <dgm:pt modelId="{469FECA0-0EDC-4F09-B1C4-5E9BC0B34541}" type="pres">
      <dgm:prSet presAssocID="{5FA0F3DB-1976-4964-9767-77B2EE3302D3}" presName="composite2" presStyleCnt="0"/>
      <dgm:spPr/>
    </dgm:pt>
    <dgm:pt modelId="{327CD402-567C-4BB2-B665-871050CAD5F0}" type="pres">
      <dgm:prSet presAssocID="{5FA0F3DB-1976-4964-9767-77B2EE3302D3}" presName="background2" presStyleLbl="node2" presStyleIdx="2" presStyleCnt="7"/>
      <dgm:spPr/>
    </dgm:pt>
    <dgm:pt modelId="{76D75466-9DA6-4B41-9902-714A30F0805B}" type="pres">
      <dgm:prSet presAssocID="{5FA0F3DB-1976-4964-9767-77B2EE3302D3}" presName="text2" presStyleLbl="fgAcc2" presStyleIdx="2" presStyleCnt="7" custScaleX="218143" custScaleY="145065" custLinFactNeighborX="-23787" custLinFactNeighborY="-7898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5889CC-0A6F-41A8-83B2-27E8D784A0C3}" type="pres">
      <dgm:prSet presAssocID="{5FA0F3DB-1976-4964-9767-77B2EE3302D3}" presName="hierChild3" presStyleCnt="0"/>
      <dgm:spPr/>
    </dgm:pt>
    <dgm:pt modelId="{C3A35167-C085-47FE-A7AA-903D27A6E9F1}" type="pres">
      <dgm:prSet presAssocID="{8870952B-A438-464D-A7B0-C7F9E1F04456}" presName="hierRoot1" presStyleCnt="0"/>
      <dgm:spPr/>
    </dgm:pt>
    <dgm:pt modelId="{34F932FD-216D-4468-8858-BCFCF21C0A44}" type="pres">
      <dgm:prSet presAssocID="{8870952B-A438-464D-A7B0-C7F9E1F04456}" presName="composite" presStyleCnt="0"/>
      <dgm:spPr/>
    </dgm:pt>
    <dgm:pt modelId="{C64E30BB-73D5-427D-92E4-C6FF08C9001E}" type="pres">
      <dgm:prSet presAssocID="{8870952B-A438-464D-A7B0-C7F9E1F04456}" presName="background" presStyleLbl="node0" presStyleIdx="1" presStyleCnt="2"/>
      <dgm:spPr/>
    </dgm:pt>
    <dgm:pt modelId="{9A578302-C7DE-4FF6-9040-842D318B5F2A}" type="pres">
      <dgm:prSet presAssocID="{8870952B-A438-464D-A7B0-C7F9E1F04456}" presName="text" presStyleLbl="fgAcc0" presStyleIdx="1" presStyleCnt="2" custScaleX="234516" custScaleY="203870" custLinFactX="25476" custLinFactY="-66848" custLinFactNeighborX="1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46C2DA-11E8-49B6-8D5C-9487E0B3E94C}" type="pres">
      <dgm:prSet presAssocID="{8870952B-A438-464D-A7B0-C7F9E1F04456}" presName="hierChild2" presStyleCnt="0"/>
      <dgm:spPr/>
    </dgm:pt>
    <dgm:pt modelId="{BF582B04-8D77-4256-8436-286D5BC7F17D}" type="pres">
      <dgm:prSet presAssocID="{FDE12399-39C3-4B28-833B-81050343C081}" presName="Name10" presStyleLbl="parChTrans1D2" presStyleIdx="3" presStyleCnt="7"/>
      <dgm:spPr/>
      <dgm:t>
        <a:bodyPr/>
        <a:lstStyle/>
        <a:p>
          <a:endParaRPr lang="ru-RU"/>
        </a:p>
      </dgm:t>
    </dgm:pt>
    <dgm:pt modelId="{B2D9C90B-8F10-47E0-B8AE-6CEDBB717A2F}" type="pres">
      <dgm:prSet presAssocID="{A172D095-3E5B-4674-B8BE-274086551FD6}" presName="hierRoot2" presStyleCnt="0"/>
      <dgm:spPr/>
    </dgm:pt>
    <dgm:pt modelId="{833F920C-B05C-4B41-AED1-F6178D624415}" type="pres">
      <dgm:prSet presAssocID="{A172D095-3E5B-4674-B8BE-274086551FD6}" presName="composite2" presStyleCnt="0"/>
      <dgm:spPr/>
    </dgm:pt>
    <dgm:pt modelId="{4D1FFD71-AE57-4E55-B19B-8AF8717FF00E}" type="pres">
      <dgm:prSet presAssocID="{A172D095-3E5B-4674-B8BE-274086551FD6}" presName="background2" presStyleLbl="node2" presStyleIdx="3" presStyleCnt="7"/>
      <dgm:spPr/>
    </dgm:pt>
    <dgm:pt modelId="{A9A22648-128B-4C69-95DA-D860CC066447}" type="pres">
      <dgm:prSet presAssocID="{A172D095-3E5B-4674-B8BE-274086551FD6}" presName="text2" presStyleLbl="fgAcc2" presStyleIdx="3" presStyleCnt="7" custScaleX="174117" custScaleY="171636" custLinFactX="100000" custLinFactY="-2623" custLinFactNeighborX="115588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D47A11-694A-4D0F-A638-70E5D890C136}" type="pres">
      <dgm:prSet presAssocID="{A172D095-3E5B-4674-B8BE-274086551FD6}" presName="hierChild3" presStyleCnt="0"/>
      <dgm:spPr/>
    </dgm:pt>
    <dgm:pt modelId="{E17AA58F-81B0-4D9D-BD3A-4F8C10905309}" type="pres">
      <dgm:prSet presAssocID="{5D12D828-72DC-4C6B-87AF-F62760ADE3A1}" presName="Name10" presStyleLbl="parChTrans1D2" presStyleIdx="4" presStyleCnt="7"/>
      <dgm:spPr/>
      <dgm:t>
        <a:bodyPr/>
        <a:lstStyle/>
        <a:p>
          <a:endParaRPr lang="ru-RU"/>
        </a:p>
      </dgm:t>
    </dgm:pt>
    <dgm:pt modelId="{21230CE8-5DDC-40E4-8758-975FE6D83FB9}" type="pres">
      <dgm:prSet presAssocID="{9E634633-A20C-4F00-974E-09CB004A206B}" presName="hierRoot2" presStyleCnt="0"/>
      <dgm:spPr/>
    </dgm:pt>
    <dgm:pt modelId="{2464B1CB-F005-4E17-864A-92E4B091B37C}" type="pres">
      <dgm:prSet presAssocID="{9E634633-A20C-4F00-974E-09CB004A206B}" presName="composite2" presStyleCnt="0"/>
      <dgm:spPr/>
    </dgm:pt>
    <dgm:pt modelId="{073ECBC3-406C-4964-8E88-FF2847832967}" type="pres">
      <dgm:prSet presAssocID="{9E634633-A20C-4F00-974E-09CB004A206B}" presName="background2" presStyleLbl="node2" presStyleIdx="4" presStyleCnt="7"/>
      <dgm:spPr/>
    </dgm:pt>
    <dgm:pt modelId="{51C71E8F-3424-4A49-A671-4A4B107BC953}" type="pres">
      <dgm:prSet presAssocID="{9E634633-A20C-4F00-974E-09CB004A206B}" presName="text2" presStyleLbl="fgAcc2" presStyleIdx="4" presStyleCnt="7" custScaleX="190007" custScaleY="146670" custLinFactY="41128" custLinFactNeighborX="75553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AFB915-E579-44D3-9A92-A235612D6211}" type="pres">
      <dgm:prSet presAssocID="{9E634633-A20C-4F00-974E-09CB004A206B}" presName="hierChild3" presStyleCnt="0"/>
      <dgm:spPr/>
    </dgm:pt>
    <dgm:pt modelId="{C00A313C-D556-471B-A700-D6FDA5BD0D88}" type="pres">
      <dgm:prSet presAssocID="{830597A6-A18D-41F3-B5B3-EE0DE2EE8B61}" presName="Name10" presStyleLbl="parChTrans1D2" presStyleIdx="5" presStyleCnt="7"/>
      <dgm:spPr/>
      <dgm:t>
        <a:bodyPr/>
        <a:lstStyle/>
        <a:p>
          <a:endParaRPr lang="ru-RU"/>
        </a:p>
      </dgm:t>
    </dgm:pt>
    <dgm:pt modelId="{0FB921E7-6984-4A9D-A123-D7A515702F7D}" type="pres">
      <dgm:prSet presAssocID="{03AE1D02-8059-4475-8DB6-CFFC434A8D15}" presName="hierRoot2" presStyleCnt="0"/>
      <dgm:spPr/>
    </dgm:pt>
    <dgm:pt modelId="{AD79DACC-0F1E-4A0C-9766-7F275A432CF3}" type="pres">
      <dgm:prSet presAssocID="{03AE1D02-8059-4475-8DB6-CFFC434A8D15}" presName="composite2" presStyleCnt="0"/>
      <dgm:spPr/>
    </dgm:pt>
    <dgm:pt modelId="{FFDE614E-E53A-4DCC-8BD2-FD195324522A}" type="pres">
      <dgm:prSet presAssocID="{03AE1D02-8059-4475-8DB6-CFFC434A8D15}" presName="background2" presStyleLbl="node2" presStyleIdx="5" presStyleCnt="7"/>
      <dgm:spPr/>
    </dgm:pt>
    <dgm:pt modelId="{43672387-D138-4055-8603-7D0504921EB2}" type="pres">
      <dgm:prSet presAssocID="{03AE1D02-8059-4475-8DB6-CFFC434A8D15}" presName="text2" presStyleLbl="fgAcc2" presStyleIdx="5" presStyleCnt="7" custScaleX="202071" custScaleY="184749" custLinFactX="72409" custLinFactNeighborX="100000" custLinFactNeighborY="-494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1FADF67-5BFA-44C2-8FFF-89F909123C3A}" type="pres">
      <dgm:prSet presAssocID="{03AE1D02-8059-4475-8DB6-CFFC434A8D15}" presName="hierChild3" presStyleCnt="0"/>
      <dgm:spPr/>
    </dgm:pt>
    <dgm:pt modelId="{831ED574-1ADD-408C-9BE6-7A3BFA510C30}" type="pres">
      <dgm:prSet presAssocID="{5CDE7118-C4D5-458B-AE15-653FBF7FC13B}" presName="Name10" presStyleLbl="parChTrans1D2" presStyleIdx="6" presStyleCnt="7"/>
      <dgm:spPr/>
      <dgm:t>
        <a:bodyPr/>
        <a:lstStyle/>
        <a:p>
          <a:endParaRPr lang="ru-RU"/>
        </a:p>
      </dgm:t>
    </dgm:pt>
    <dgm:pt modelId="{9D37F268-772C-41B2-9231-ABF20FC38248}" type="pres">
      <dgm:prSet presAssocID="{929D3DD2-6844-47DD-83FF-DC5A0ED07DA8}" presName="hierRoot2" presStyleCnt="0"/>
      <dgm:spPr/>
    </dgm:pt>
    <dgm:pt modelId="{595D9A8D-9795-4989-ACD5-85BC13CB93A1}" type="pres">
      <dgm:prSet presAssocID="{929D3DD2-6844-47DD-83FF-DC5A0ED07DA8}" presName="composite2" presStyleCnt="0"/>
      <dgm:spPr/>
    </dgm:pt>
    <dgm:pt modelId="{827D8FE1-22BB-401B-A9EA-8B91A3C27FDD}" type="pres">
      <dgm:prSet presAssocID="{929D3DD2-6844-47DD-83FF-DC5A0ED07DA8}" presName="background2" presStyleLbl="node2" presStyleIdx="6" presStyleCnt="7"/>
      <dgm:spPr/>
    </dgm:pt>
    <dgm:pt modelId="{DDB6BBBC-9C94-4ECE-A906-E15317389391}" type="pres">
      <dgm:prSet presAssocID="{929D3DD2-6844-47DD-83FF-DC5A0ED07DA8}" presName="text2" presStyleLbl="fgAcc2" presStyleIdx="6" presStyleCnt="7" custScaleX="180527" custScaleY="152739" custLinFactY="77211" custLinFactNeighborX="-9617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7394F2-BF60-485B-AB52-9E1C39D2E029}" type="pres">
      <dgm:prSet presAssocID="{929D3DD2-6844-47DD-83FF-DC5A0ED07DA8}" presName="hierChild3" presStyleCnt="0"/>
      <dgm:spPr/>
    </dgm:pt>
  </dgm:ptLst>
  <dgm:cxnLst>
    <dgm:cxn modelId="{2AECC68D-6E12-4FBB-9D6D-09A84C96D0D3}" type="presOf" srcId="{F2782354-F87B-4D68-8D9C-CFEE4CCC8AEC}" destId="{7E6D9741-F664-45A0-B919-6C78A22D56DF}" srcOrd="0" destOrd="0" presId="urn:microsoft.com/office/officeart/2005/8/layout/hierarchy1"/>
    <dgm:cxn modelId="{9B28ABBD-6AC0-4453-93DF-02173F9EC020}" srcId="{F2782354-F87B-4D68-8D9C-CFEE4CCC8AEC}" destId="{18AAA254-39D4-4DA3-BF4F-16DFE6111213}" srcOrd="0" destOrd="0" parTransId="{2A261907-940F-4CE1-889E-3EFB853D856E}" sibTransId="{E1F6708C-CE52-4E23-9C15-61DE77C6CC6A}"/>
    <dgm:cxn modelId="{1D69EC37-C663-4149-93E6-E7430D569E6E}" srcId="{221913C8-2958-4DD2-8B9D-F6338CF5EF61}" destId="{8870952B-A438-464D-A7B0-C7F9E1F04456}" srcOrd="1" destOrd="0" parTransId="{C7722725-2F49-40F4-A818-F7900880294A}" sibTransId="{8B834553-CCBB-4440-B717-185451CB2577}"/>
    <dgm:cxn modelId="{69F1622A-59D4-4892-965E-C77A9B2D3E9D}" srcId="{221913C8-2958-4DD2-8B9D-F6338CF5EF61}" destId="{F2782354-F87B-4D68-8D9C-CFEE4CCC8AEC}" srcOrd="0" destOrd="0" parTransId="{3A55C9A9-4732-4362-A2DD-81550FD84664}" sibTransId="{1213B255-ED36-47FA-AE65-E14FB7174BEA}"/>
    <dgm:cxn modelId="{D19E51B2-A220-48FC-85F5-167A9F41605C}" type="presOf" srcId="{5CDE7118-C4D5-458B-AE15-653FBF7FC13B}" destId="{831ED574-1ADD-408C-9BE6-7A3BFA510C30}" srcOrd="0" destOrd="0" presId="urn:microsoft.com/office/officeart/2005/8/layout/hierarchy1"/>
    <dgm:cxn modelId="{DB4A5F63-2F2F-4EA0-9CD5-8C4E9747E93C}" type="presOf" srcId="{8870952B-A438-464D-A7B0-C7F9E1F04456}" destId="{9A578302-C7DE-4FF6-9040-842D318B5F2A}" srcOrd="0" destOrd="0" presId="urn:microsoft.com/office/officeart/2005/8/layout/hierarchy1"/>
    <dgm:cxn modelId="{5ABDB1CE-3DB1-4B08-8AFA-0DC23A2E1D91}" type="presOf" srcId="{AC7F4B30-F737-48B7-A3A3-56E4A17A4BEE}" destId="{35E9E746-4BD2-46CB-AE12-D1A243104BA4}" srcOrd="0" destOrd="0" presId="urn:microsoft.com/office/officeart/2005/8/layout/hierarchy1"/>
    <dgm:cxn modelId="{CE970AF2-53BA-4A38-962E-B664537695D4}" type="presOf" srcId="{C7C6BF1B-8107-4E68-AB5B-14CFB34E713B}" destId="{33E1FF0D-1A2E-42D7-A592-2BFFCDBDA234}" srcOrd="0" destOrd="0" presId="urn:microsoft.com/office/officeart/2005/8/layout/hierarchy1"/>
    <dgm:cxn modelId="{2F960A82-A00A-46B8-9088-E111BCB25218}" type="presOf" srcId="{FDE12399-39C3-4B28-833B-81050343C081}" destId="{BF582B04-8D77-4256-8436-286D5BC7F17D}" srcOrd="0" destOrd="0" presId="urn:microsoft.com/office/officeart/2005/8/layout/hierarchy1"/>
    <dgm:cxn modelId="{00C56641-4E0D-43C9-82D6-9BFFA8458B0D}" type="presOf" srcId="{2A261907-940F-4CE1-889E-3EFB853D856E}" destId="{E2900C77-947F-40A8-A47F-8CAD9DE7C147}" srcOrd="0" destOrd="0" presId="urn:microsoft.com/office/officeart/2005/8/layout/hierarchy1"/>
    <dgm:cxn modelId="{AD9BE8C7-1822-46EB-A342-6D8345BB9109}" type="presOf" srcId="{2C51C074-DB33-424E-8010-3769F04762F9}" destId="{07A1C1E5-8ED7-493E-AB9F-580036720A65}" srcOrd="0" destOrd="0" presId="urn:microsoft.com/office/officeart/2005/8/layout/hierarchy1"/>
    <dgm:cxn modelId="{A9287AAD-60A3-4F4E-A56E-8A85784D1B70}" srcId="{8870952B-A438-464D-A7B0-C7F9E1F04456}" destId="{9E634633-A20C-4F00-974E-09CB004A206B}" srcOrd="1" destOrd="0" parTransId="{5D12D828-72DC-4C6B-87AF-F62760ADE3A1}" sibTransId="{0801A2CD-3FC6-4AE9-9744-FD2414DE4DDA}"/>
    <dgm:cxn modelId="{32131169-B407-420F-AE1A-8B8C9D879AC7}" type="presOf" srcId="{9E634633-A20C-4F00-974E-09CB004A206B}" destId="{51C71E8F-3424-4A49-A671-4A4B107BC953}" srcOrd="0" destOrd="0" presId="urn:microsoft.com/office/officeart/2005/8/layout/hierarchy1"/>
    <dgm:cxn modelId="{EB046586-E9F6-436F-BF13-61E3FEFEFD6D}" srcId="{F2782354-F87B-4D68-8D9C-CFEE4CCC8AEC}" destId="{AC7F4B30-F737-48B7-A3A3-56E4A17A4BEE}" srcOrd="1" destOrd="0" parTransId="{C7C6BF1B-8107-4E68-AB5B-14CFB34E713B}" sibTransId="{85490F92-66F6-430C-825D-452EE6D0C73E}"/>
    <dgm:cxn modelId="{749BDDB7-4CC9-4064-8E78-6DF63444AF7B}" type="presOf" srcId="{5FA0F3DB-1976-4964-9767-77B2EE3302D3}" destId="{76D75466-9DA6-4B41-9902-714A30F0805B}" srcOrd="0" destOrd="0" presId="urn:microsoft.com/office/officeart/2005/8/layout/hierarchy1"/>
    <dgm:cxn modelId="{18446F6E-F61D-4F34-A388-33B4E92E3662}" type="presOf" srcId="{A172D095-3E5B-4674-B8BE-274086551FD6}" destId="{A9A22648-128B-4C69-95DA-D860CC066447}" srcOrd="0" destOrd="0" presId="urn:microsoft.com/office/officeart/2005/8/layout/hierarchy1"/>
    <dgm:cxn modelId="{51F3E79C-A674-4F70-AF60-841F81195631}" srcId="{8870952B-A438-464D-A7B0-C7F9E1F04456}" destId="{A172D095-3E5B-4674-B8BE-274086551FD6}" srcOrd="0" destOrd="0" parTransId="{FDE12399-39C3-4B28-833B-81050343C081}" sibTransId="{B45A9ED0-7359-4C2E-BDCF-699625C6D121}"/>
    <dgm:cxn modelId="{AFB29117-AA17-4EA0-958F-8AB22D105571}" type="presOf" srcId="{5D12D828-72DC-4C6B-87AF-F62760ADE3A1}" destId="{E17AA58F-81B0-4D9D-BD3A-4F8C10905309}" srcOrd="0" destOrd="0" presId="urn:microsoft.com/office/officeart/2005/8/layout/hierarchy1"/>
    <dgm:cxn modelId="{3D300948-86B3-4334-A806-301BF85DB464}" type="presOf" srcId="{929D3DD2-6844-47DD-83FF-DC5A0ED07DA8}" destId="{DDB6BBBC-9C94-4ECE-A906-E15317389391}" srcOrd="0" destOrd="0" presId="urn:microsoft.com/office/officeart/2005/8/layout/hierarchy1"/>
    <dgm:cxn modelId="{3CE27303-2A5E-415F-90C6-55E7231D573F}" type="presOf" srcId="{830597A6-A18D-41F3-B5B3-EE0DE2EE8B61}" destId="{C00A313C-D556-471B-A700-D6FDA5BD0D88}" srcOrd="0" destOrd="0" presId="urn:microsoft.com/office/officeart/2005/8/layout/hierarchy1"/>
    <dgm:cxn modelId="{1C8E7D17-5E9E-45EA-BDC4-C0C40932092A}" type="presOf" srcId="{221913C8-2958-4DD2-8B9D-F6338CF5EF61}" destId="{00991D22-C7C6-4F30-A4B4-51E7984F9A44}" srcOrd="0" destOrd="0" presId="urn:microsoft.com/office/officeart/2005/8/layout/hierarchy1"/>
    <dgm:cxn modelId="{6EEFDB39-FA1F-4625-901E-62FD814AAE20}" srcId="{F2782354-F87B-4D68-8D9C-CFEE4CCC8AEC}" destId="{5FA0F3DB-1976-4964-9767-77B2EE3302D3}" srcOrd="2" destOrd="0" parTransId="{2C51C074-DB33-424E-8010-3769F04762F9}" sibTransId="{B179CB79-54CD-4A18-8E9B-4487255021A1}"/>
    <dgm:cxn modelId="{0756C9F7-41D8-46DA-90DC-4C954D70ADBA}" srcId="{8870952B-A438-464D-A7B0-C7F9E1F04456}" destId="{03AE1D02-8059-4475-8DB6-CFFC434A8D15}" srcOrd="2" destOrd="0" parTransId="{830597A6-A18D-41F3-B5B3-EE0DE2EE8B61}" sibTransId="{E0EF61D5-DF1C-49D0-AE16-6C92A904B4D5}"/>
    <dgm:cxn modelId="{17527B25-D545-4F51-8BF6-0BF5C24B2332}" srcId="{8870952B-A438-464D-A7B0-C7F9E1F04456}" destId="{929D3DD2-6844-47DD-83FF-DC5A0ED07DA8}" srcOrd="3" destOrd="0" parTransId="{5CDE7118-C4D5-458B-AE15-653FBF7FC13B}" sibTransId="{D8311889-79C3-4188-9DE6-C550DC1CE12E}"/>
    <dgm:cxn modelId="{F94B0222-752E-4ACF-8C92-990420A9F39C}" type="presOf" srcId="{03AE1D02-8059-4475-8DB6-CFFC434A8D15}" destId="{43672387-D138-4055-8603-7D0504921EB2}" srcOrd="0" destOrd="0" presId="urn:microsoft.com/office/officeart/2005/8/layout/hierarchy1"/>
    <dgm:cxn modelId="{7D2640D6-8424-457E-836E-4AE0E88D9539}" type="presOf" srcId="{18AAA254-39D4-4DA3-BF4F-16DFE6111213}" destId="{D6BB9F05-B3E4-456A-A1BE-BA88E450D5D3}" srcOrd="0" destOrd="0" presId="urn:microsoft.com/office/officeart/2005/8/layout/hierarchy1"/>
    <dgm:cxn modelId="{B65648EF-8FCF-4C29-923A-4B67F513202B}" type="presParOf" srcId="{00991D22-C7C6-4F30-A4B4-51E7984F9A44}" destId="{3EB7C5C8-EA3F-4B52-8AF1-9930AECA227E}" srcOrd="0" destOrd="0" presId="urn:microsoft.com/office/officeart/2005/8/layout/hierarchy1"/>
    <dgm:cxn modelId="{2BE38092-2395-4E20-8520-3C24C1811169}" type="presParOf" srcId="{3EB7C5C8-EA3F-4B52-8AF1-9930AECA227E}" destId="{5F229006-FD2E-4509-88FA-5B463E1671A4}" srcOrd="0" destOrd="0" presId="urn:microsoft.com/office/officeart/2005/8/layout/hierarchy1"/>
    <dgm:cxn modelId="{1E9B0FE9-4AC0-49B5-AC47-61E38C112ACA}" type="presParOf" srcId="{5F229006-FD2E-4509-88FA-5B463E1671A4}" destId="{1D8F0002-05A9-4F15-B7CC-C32D4125E95F}" srcOrd="0" destOrd="0" presId="urn:microsoft.com/office/officeart/2005/8/layout/hierarchy1"/>
    <dgm:cxn modelId="{8F8E6F08-C401-4DAD-8A56-B43EC5776EDD}" type="presParOf" srcId="{5F229006-FD2E-4509-88FA-5B463E1671A4}" destId="{7E6D9741-F664-45A0-B919-6C78A22D56DF}" srcOrd="1" destOrd="0" presId="urn:microsoft.com/office/officeart/2005/8/layout/hierarchy1"/>
    <dgm:cxn modelId="{CBCC5BE8-A00B-4DC0-B448-D0CF9759ECC0}" type="presParOf" srcId="{3EB7C5C8-EA3F-4B52-8AF1-9930AECA227E}" destId="{53A96023-EF0F-4082-A2E1-350EBD7445BC}" srcOrd="1" destOrd="0" presId="urn:microsoft.com/office/officeart/2005/8/layout/hierarchy1"/>
    <dgm:cxn modelId="{62C1B6C9-40A0-40AA-9767-99EDB9A51D4C}" type="presParOf" srcId="{53A96023-EF0F-4082-A2E1-350EBD7445BC}" destId="{E2900C77-947F-40A8-A47F-8CAD9DE7C147}" srcOrd="0" destOrd="0" presId="urn:microsoft.com/office/officeart/2005/8/layout/hierarchy1"/>
    <dgm:cxn modelId="{9C5425AA-3B16-49A3-8621-230AD8321383}" type="presParOf" srcId="{53A96023-EF0F-4082-A2E1-350EBD7445BC}" destId="{484145AA-2431-4763-BC6C-3E3090C92D12}" srcOrd="1" destOrd="0" presId="urn:microsoft.com/office/officeart/2005/8/layout/hierarchy1"/>
    <dgm:cxn modelId="{F148535F-6B08-4673-AF09-21310AF66F46}" type="presParOf" srcId="{484145AA-2431-4763-BC6C-3E3090C92D12}" destId="{08952E14-4683-4A6C-9B03-E64A457C093D}" srcOrd="0" destOrd="0" presId="urn:microsoft.com/office/officeart/2005/8/layout/hierarchy1"/>
    <dgm:cxn modelId="{4E0940DB-3AC3-46A4-AE36-7BA8F82E0F7D}" type="presParOf" srcId="{08952E14-4683-4A6C-9B03-E64A457C093D}" destId="{396CE33A-1F26-4628-B8D2-5CDA6860C2CE}" srcOrd="0" destOrd="0" presId="urn:microsoft.com/office/officeart/2005/8/layout/hierarchy1"/>
    <dgm:cxn modelId="{FFFCAAEA-23FB-4B5B-93FF-4939A03B977B}" type="presParOf" srcId="{08952E14-4683-4A6C-9B03-E64A457C093D}" destId="{D6BB9F05-B3E4-456A-A1BE-BA88E450D5D3}" srcOrd="1" destOrd="0" presId="urn:microsoft.com/office/officeart/2005/8/layout/hierarchy1"/>
    <dgm:cxn modelId="{D56456E3-F1B9-42ED-AB0C-846225C54D53}" type="presParOf" srcId="{484145AA-2431-4763-BC6C-3E3090C92D12}" destId="{E2EADB62-EDEE-40E0-B637-878A07680BCA}" srcOrd="1" destOrd="0" presId="urn:microsoft.com/office/officeart/2005/8/layout/hierarchy1"/>
    <dgm:cxn modelId="{A494B787-DDE6-4F6D-A5FF-92714337A6D5}" type="presParOf" srcId="{53A96023-EF0F-4082-A2E1-350EBD7445BC}" destId="{33E1FF0D-1A2E-42D7-A592-2BFFCDBDA234}" srcOrd="2" destOrd="0" presId="urn:microsoft.com/office/officeart/2005/8/layout/hierarchy1"/>
    <dgm:cxn modelId="{894C2142-C0A7-446B-8145-DDE27FC46A67}" type="presParOf" srcId="{53A96023-EF0F-4082-A2E1-350EBD7445BC}" destId="{03B5784D-41A5-499A-A6C0-1B1223666226}" srcOrd="3" destOrd="0" presId="urn:microsoft.com/office/officeart/2005/8/layout/hierarchy1"/>
    <dgm:cxn modelId="{F7EFA080-EECA-4618-973C-45F6CEDEE666}" type="presParOf" srcId="{03B5784D-41A5-499A-A6C0-1B1223666226}" destId="{BAC2ECDE-BAA3-4653-8E7C-1234B1E11A39}" srcOrd="0" destOrd="0" presId="urn:microsoft.com/office/officeart/2005/8/layout/hierarchy1"/>
    <dgm:cxn modelId="{021F90B5-DD29-438D-992A-DCE994B62B77}" type="presParOf" srcId="{BAC2ECDE-BAA3-4653-8E7C-1234B1E11A39}" destId="{8C6DE69D-0C06-4DCC-8D76-509C8D69B67C}" srcOrd="0" destOrd="0" presId="urn:microsoft.com/office/officeart/2005/8/layout/hierarchy1"/>
    <dgm:cxn modelId="{262CFB84-E6D8-4449-97D3-E8B67051F783}" type="presParOf" srcId="{BAC2ECDE-BAA3-4653-8E7C-1234B1E11A39}" destId="{35E9E746-4BD2-46CB-AE12-D1A243104BA4}" srcOrd="1" destOrd="0" presId="urn:microsoft.com/office/officeart/2005/8/layout/hierarchy1"/>
    <dgm:cxn modelId="{D5EBB53F-0B0F-4A05-8928-05CFDE02C4A9}" type="presParOf" srcId="{03B5784D-41A5-499A-A6C0-1B1223666226}" destId="{A4D882C8-C89E-481B-BB9B-CA85CA792BAC}" srcOrd="1" destOrd="0" presId="urn:microsoft.com/office/officeart/2005/8/layout/hierarchy1"/>
    <dgm:cxn modelId="{7C53000A-617E-4E52-A7A9-E9E04CAB19A6}" type="presParOf" srcId="{53A96023-EF0F-4082-A2E1-350EBD7445BC}" destId="{07A1C1E5-8ED7-493E-AB9F-580036720A65}" srcOrd="4" destOrd="0" presId="urn:microsoft.com/office/officeart/2005/8/layout/hierarchy1"/>
    <dgm:cxn modelId="{86D55829-093B-4B19-950F-43C3B553D635}" type="presParOf" srcId="{53A96023-EF0F-4082-A2E1-350EBD7445BC}" destId="{86A00403-96E5-4E3D-BA03-02D5AB3297D5}" srcOrd="5" destOrd="0" presId="urn:microsoft.com/office/officeart/2005/8/layout/hierarchy1"/>
    <dgm:cxn modelId="{4542B813-F88A-451A-B01B-B6F6A3C0EEE0}" type="presParOf" srcId="{86A00403-96E5-4E3D-BA03-02D5AB3297D5}" destId="{469FECA0-0EDC-4F09-B1C4-5E9BC0B34541}" srcOrd="0" destOrd="0" presId="urn:microsoft.com/office/officeart/2005/8/layout/hierarchy1"/>
    <dgm:cxn modelId="{535D9B7C-7DB1-43F6-ACE4-722CC6C25B94}" type="presParOf" srcId="{469FECA0-0EDC-4F09-B1C4-5E9BC0B34541}" destId="{327CD402-567C-4BB2-B665-871050CAD5F0}" srcOrd="0" destOrd="0" presId="urn:microsoft.com/office/officeart/2005/8/layout/hierarchy1"/>
    <dgm:cxn modelId="{CAC9AA95-C9D8-4811-BD5E-6ACB470ED799}" type="presParOf" srcId="{469FECA0-0EDC-4F09-B1C4-5E9BC0B34541}" destId="{76D75466-9DA6-4B41-9902-714A30F0805B}" srcOrd="1" destOrd="0" presId="urn:microsoft.com/office/officeart/2005/8/layout/hierarchy1"/>
    <dgm:cxn modelId="{338A7A76-B900-45D7-8E0F-BB77866C3D46}" type="presParOf" srcId="{86A00403-96E5-4E3D-BA03-02D5AB3297D5}" destId="{B25889CC-0A6F-41A8-83B2-27E8D784A0C3}" srcOrd="1" destOrd="0" presId="urn:microsoft.com/office/officeart/2005/8/layout/hierarchy1"/>
    <dgm:cxn modelId="{5D327041-F0DD-49AD-9EA2-46AC6BD76A84}" type="presParOf" srcId="{00991D22-C7C6-4F30-A4B4-51E7984F9A44}" destId="{C3A35167-C085-47FE-A7AA-903D27A6E9F1}" srcOrd="1" destOrd="0" presId="urn:microsoft.com/office/officeart/2005/8/layout/hierarchy1"/>
    <dgm:cxn modelId="{8887CFDB-DDC7-4229-919C-5A9B266E585A}" type="presParOf" srcId="{C3A35167-C085-47FE-A7AA-903D27A6E9F1}" destId="{34F932FD-216D-4468-8858-BCFCF21C0A44}" srcOrd="0" destOrd="0" presId="urn:microsoft.com/office/officeart/2005/8/layout/hierarchy1"/>
    <dgm:cxn modelId="{74E09A3C-268F-4709-8B77-F35B89E017C6}" type="presParOf" srcId="{34F932FD-216D-4468-8858-BCFCF21C0A44}" destId="{C64E30BB-73D5-427D-92E4-C6FF08C9001E}" srcOrd="0" destOrd="0" presId="urn:microsoft.com/office/officeart/2005/8/layout/hierarchy1"/>
    <dgm:cxn modelId="{8CFC0D48-656E-4150-9F8A-446AAD839EC9}" type="presParOf" srcId="{34F932FD-216D-4468-8858-BCFCF21C0A44}" destId="{9A578302-C7DE-4FF6-9040-842D318B5F2A}" srcOrd="1" destOrd="0" presId="urn:microsoft.com/office/officeart/2005/8/layout/hierarchy1"/>
    <dgm:cxn modelId="{5490E2DB-47A9-4788-847D-2BD9C0056885}" type="presParOf" srcId="{C3A35167-C085-47FE-A7AA-903D27A6E9F1}" destId="{3846C2DA-11E8-49B6-8D5C-9487E0B3E94C}" srcOrd="1" destOrd="0" presId="urn:microsoft.com/office/officeart/2005/8/layout/hierarchy1"/>
    <dgm:cxn modelId="{DDB6F0FE-B4D4-408E-967E-F6FB0A61EA98}" type="presParOf" srcId="{3846C2DA-11E8-49B6-8D5C-9487E0B3E94C}" destId="{BF582B04-8D77-4256-8436-286D5BC7F17D}" srcOrd="0" destOrd="0" presId="urn:microsoft.com/office/officeart/2005/8/layout/hierarchy1"/>
    <dgm:cxn modelId="{6069F55D-BBD4-458F-8101-6E6E89824138}" type="presParOf" srcId="{3846C2DA-11E8-49B6-8D5C-9487E0B3E94C}" destId="{B2D9C90B-8F10-47E0-B8AE-6CEDBB717A2F}" srcOrd="1" destOrd="0" presId="urn:microsoft.com/office/officeart/2005/8/layout/hierarchy1"/>
    <dgm:cxn modelId="{3EE56FB0-E2C5-4D30-9ADC-0B8349E2F1E4}" type="presParOf" srcId="{B2D9C90B-8F10-47E0-B8AE-6CEDBB717A2F}" destId="{833F920C-B05C-4B41-AED1-F6178D624415}" srcOrd="0" destOrd="0" presId="urn:microsoft.com/office/officeart/2005/8/layout/hierarchy1"/>
    <dgm:cxn modelId="{7703252E-F8D6-4902-99DA-D97FF165245B}" type="presParOf" srcId="{833F920C-B05C-4B41-AED1-F6178D624415}" destId="{4D1FFD71-AE57-4E55-B19B-8AF8717FF00E}" srcOrd="0" destOrd="0" presId="urn:microsoft.com/office/officeart/2005/8/layout/hierarchy1"/>
    <dgm:cxn modelId="{8F76A49A-F20D-4997-B7C3-D40B9068001C}" type="presParOf" srcId="{833F920C-B05C-4B41-AED1-F6178D624415}" destId="{A9A22648-128B-4C69-95DA-D860CC066447}" srcOrd="1" destOrd="0" presId="urn:microsoft.com/office/officeart/2005/8/layout/hierarchy1"/>
    <dgm:cxn modelId="{FD5BEAFD-A95E-437A-8A56-0F21AE6C4788}" type="presParOf" srcId="{B2D9C90B-8F10-47E0-B8AE-6CEDBB717A2F}" destId="{8ED47A11-694A-4D0F-A638-70E5D890C136}" srcOrd="1" destOrd="0" presId="urn:microsoft.com/office/officeart/2005/8/layout/hierarchy1"/>
    <dgm:cxn modelId="{16A88AEF-AD09-4EB9-ABDB-571736091028}" type="presParOf" srcId="{3846C2DA-11E8-49B6-8D5C-9487E0B3E94C}" destId="{E17AA58F-81B0-4D9D-BD3A-4F8C10905309}" srcOrd="2" destOrd="0" presId="urn:microsoft.com/office/officeart/2005/8/layout/hierarchy1"/>
    <dgm:cxn modelId="{A4061A21-F134-4B0C-9836-67A676EB52B3}" type="presParOf" srcId="{3846C2DA-11E8-49B6-8D5C-9487E0B3E94C}" destId="{21230CE8-5DDC-40E4-8758-975FE6D83FB9}" srcOrd="3" destOrd="0" presId="urn:microsoft.com/office/officeart/2005/8/layout/hierarchy1"/>
    <dgm:cxn modelId="{C3218C30-2504-48A5-9522-9F0CCC28EFEC}" type="presParOf" srcId="{21230CE8-5DDC-40E4-8758-975FE6D83FB9}" destId="{2464B1CB-F005-4E17-864A-92E4B091B37C}" srcOrd="0" destOrd="0" presId="urn:microsoft.com/office/officeart/2005/8/layout/hierarchy1"/>
    <dgm:cxn modelId="{54B5D286-F77F-43E5-97CC-772356D7560D}" type="presParOf" srcId="{2464B1CB-F005-4E17-864A-92E4B091B37C}" destId="{073ECBC3-406C-4964-8E88-FF2847832967}" srcOrd="0" destOrd="0" presId="urn:microsoft.com/office/officeart/2005/8/layout/hierarchy1"/>
    <dgm:cxn modelId="{A2099687-B5F6-4BDC-B0CE-8FC96520FBF0}" type="presParOf" srcId="{2464B1CB-F005-4E17-864A-92E4B091B37C}" destId="{51C71E8F-3424-4A49-A671-4A4B107BC953}" srcOrd="1" destOrd="0" presId="urn:microsoft.com/office/officeart/2005/8/layout/hierarchy1"/>
    <dgm:cxn modelId="{527C464C-7051-44D2-A3FF-25D12DB2CA07}" type="presParOf" srcId="{21230CE8-5DDC-40E4-8758-975FE6D83FB9}" destId="{E4AFB915-E579-44D3-9A92-A235612D6211}" srcOrd="1" destOrd="0" presId="urn:microsoft.com/office/officeart/2005/8/layout/hierarchy1"/>
    <dgm:cxn modelId="{06DC69DB-585C-45DA-9E25-4A85C0110175}" type="presParOf" srcId="{3846C2DA-11E8-49B6-8D5C-9487E0B3E94C}" destId="{C00A313C-D556-471B-A700-D6FDA5BD0D88}" srcOrd="4" destOrd="0" presId="urn:microsoft.com/office/officeart/2005/8/layout/hierarchy1"/>
    <dgm:cxn modelId="{1B06A74A-CA39-433A-92D8-AC0BB652C64F}" type="presParOf" srcId="{3846C2DA-11E8-49B6-8D5C-9487E0B3E94C}" destId="{0FB921E7-6984-4A9D-A123-D7A515702F7D}" srcOrd="5" destOrd="0" presId="urn:microsoft.com/office/officeart/2005/8/layout/hierarchy1"/>
    <dgm:cxn modelId="{69EFFD9F-49E8-4345-B866-3327B02E5B05}" type="presParOf" srcId="{0FB921E7-6984-4A9D-A123-D7A515702F7D}" destId="{AD79DACC-0F1E-4A0C-9766-7F275A432CF3}" srcOrd="0" destOrd="0" presId="urn:microsoft.com/office/officeart/2005/8/layout/hierarchy1"/>
    <dgm:cxn modelId="{CDD15F90-2945-4D2B-9D63-CE62F328EC86}" type="presParOf" srcId="{AD79DACC-0F1E-4A0C-9766-7F275A432CF3}" destId="{FFDE614E-E53A-4DCC-8BD2-FD195324522A}" srcOrd="0" destOrd="0" presId="urn:microsoft.com/office/officeart/2005/8/layout/hierarchy1"/>
    <dgm:cxn modelId="{EF8F14B7-72BA-47CE-B05F-E56CED12EF4E}" type="presParOf" srcId="{AD79DACC-0F1E-4A0C-9766-7F275A432CF3}" destId="{43672387-D138-4055-8603-7D0504921EB2}" srcOrd="1" destOrd="0" presId="urn:microsoft.com/office/officeart/2005/8/layout/hierarchy1"/>
    <dgm:cxn modelId="{D9DAF346-39C6-44F9-BB78-F3912DDD0EB0}" type="presParOf" srcId="{0FB921E7-6984-4A9D-A123-D7A515702F7D}" destId="{01FADF67-5BFA-44C2-8FFF-89F909123C3A}" srcOrd="1" destOrd="0" presId="urn:microsoft.com/office/officeart/2005/8/layout/hierarchy1"/>
    <dgm:cxn modelId="{0BE01A94-321B-4C28-BB90-80605228DBAE}" type="presParOf" srcId="{3846C2DA-11E8-49B6-8D5C-9487E0B3E94C}" destId="{831ED574-1ADD-408C-9BE6-7A3BFA510C30}" srcOrd="6" destOrd="0" presId="urn:microsoft.com/office/officeart/2005/8/layout/hierarchy1"/>
    <dgm:cxn modelId="{1B76C56D-EF21-487D-A8A1-78444241FA62}" type="presParOf" srcId="{3846C2DA-11E8-49B6-8D5C-9487E0B3E94C}" destId="{9D37F268-772C-41B2-9231-ABF20FC38248}" srcOrd="7" destOrd="0" presId="urn:microsoft.com/office/officeart/2005/8/layout/hierarchy1"/>
    <dgm:cxn modelId="{349EFE1F-8AD6-469F-875A-5417DCBEC5FA}" type="presParOf" srcId="{9D37F268-772C-41B2-9231-ABF20FC38248}" destId="{595D9A8D-9795-4989-ACD5-85BC13CB93A1}" srcOrd="0" destOrd="0" presId="urn:microsoft.com/office/officeart/2005/8/layout/hierarchy1"/>
    <dgm:cxn modelId="{80E04361-8363-4EEE-88CA-8EA24F132338}" type="presParOf" srcId="{595D9A8D-9795-4989-ACD5-85BC13CB93A1}" destId="{827D8FE1-22BB-401B-A9EA-8B91A3C27FDD}" srcOrd="0" destOrd="0" presId="urn:microsoft.com/office/officeart/2005/8/layout/hierarchy1"/>
    <dgm:cxn modelId="{B643CC9D-E0F3-4391-BF09-3CE6F63DB914}" type="presParOf" srcId="{595D9A8D-9795-4989-ACD5-85BC13CB93A1}" destId="{DDB6BBBC-9C94-4ECE-A906-E15317389391}" srcOrd="1" destOrd="0" presId="urn:microsoft.com/office/officeart/2005/8/layout/hierarchy1"/>
    <dgm:cxn modelId="{CCF1BF6A-8A1C-45C1-8C10-51416F458364}" type="presParOf" srcId="{9D37F268-772C-41B2-9231-ABF20FC38248}" destId="{7A7394F2-BF60-485B-AB52-9E1C39D2E02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E16CE65-9552-4D70-AA00-20B96C59884E}" type="doc">
      <dgm:prSet loTypeId="urn:microsoft.com/office/officeart/2005/8/layout/pyramid2" loCatId="pyramid" qsTypeId="urn:microsoft.com/office/officeart/2005/8/quickstyle/simple5" qsCatId="simple" csTypeId="urn:microsoft.com/office/officeart/2005/8/colors/accent1_2" csCatId="accent1" phldr="1"/>
      <dgm:spPr/>
    </dgm:pt>
    <dgm:pt modelId="{19F19072-A307-4F03-9290-E9C78DCC902A}">
      <dgm:prSet phldrT="[Текст]"/>
      <dgm:spPr/>
      <dgm:t>
        <a:bodyPr/>
        <a:lstStyle/>
        <a:p>
          <a:r>
            <a:rPr lang="ru-RU" dirty="0" smtClean="0"/>
            <a:t>Цифровой этикет</a:t>
          </a:r>
          <a:endParaRPr lang="ru-RU" dirty="0"/>
        </a:p>
      </dgm:t>
    </dgm:pt>
    <dgm:pt modelId="{BAC3B6F3-777C-41EF-9AEA-AC3117FE7DE6}" type="parTrans" cxnId="{F603F98F-A82D-4A11-BD24-30B58C800325}">
      <dgm:prSet/>
      <dgm:spPr/>
      <dgm:t>
        <a:bodyPr/>
        <a:lstStyle/>
        <a:p>
          <a:endParaRPr lang="ru-RU"/>
        </a:p>
      </dgm:t>
    </dgm:pt>
    <dgm:pt modelId="{8FB8519D-5011-4598-ACAA-A3985FAFA150}" type="sibTrans" cxnId="{F603F98F-A82D-4A11-BD24-30B58C800325}">
      <dgm:prSet/>
      <dgm:spPr/>
      <dgm:t>
        <a:bodyPr/>
        <a:lstStyle/>
        <a:p>
          <a:endParaRPr lang="ru-RU"/>
        </a:p>
      </dgm:t>
    </dgm:pt>
    <dgm:pt modelId="{39A7804B-0DCD-4A9B-B591-42DDA5C6F8AB}">
      <dgm:prSet phldrT="[Текст]"/>
      <dgm:spPr/>
      <dgm:t>
        <a:bodyPr/>
        <a:lstStyle/>
        <a:p>
          <a:r>
            <a:rPr lang="ru-RU" dirty="0" smtClean="0"/>
            <a:t>Компетенции в области права</a:t>
          </a:r>
          <a:endParaRPr lang="ru-RU" dirty="0"/>
        </a:p>
      </dgm:t>
    </dgm:pt>
    <dgm:pt modelId="{154255A9-0029-4C36-8EB9-CAEF85CB45F2}" type="parTrans" cxnId="{664A939F-0B07-4BE2-86DF-60AD8DA261F3}">
      <dgm:prSet/>
      <dgm:spPr/>
      <dgm:t>
        <a:bodyPr/>
        <a:lstStyle/>
        <a:p>
          <a:endParaRPr lang="ru-RU"/>
        </a:p>
      </dgm:t>
    </dgm:pt>
    <dgm:pt modelId="{159BD263-9C3A-42F1-B0D9-9E140CD97A79}" type="sibTrans" cxnId="{664A939F-0B07-4BE2-86DF-60AD8DA261F3}">
      <dgm:prSet/>
      <dgm:spPr/>
      <dgm:t>
        <a:bodyPr/>
        <a:lstStyle/>
        <a:p>
          <a:endParaRPr lang="ru-RU"/>
        </a:p>
      </dgm:t>
    </dgm:pt>
    <dgm:pt modelId="{189DF8D7-575A-4BE6-AB37-07A92281942A}">
      <dgm:prSet phldrT="[Текст]"/>
      <dgm:spPr/>
      <dgm:t>
        <a:bodyPr/>
        <a:lstStyle/>
        <a:p>
          <a:r>
            <a:rPr lang="ru-RU" dirty="0" smtClean="0"/>
            <a:t>Безопасность конфиденциальной информации</a:t>
          </a:r>
          <a:endParaRPr lang="ru-RU" dirty="0"/>
        </a:p>
      </dgm:t>
    </dgm:pt>
    <dgm:pt modelId="{0FA956B4-3DBA-47F7-B5C7-E678E9CDE87E}" type="parTrans" cxnId="{A2BCE26D-C849-472C-B11F-1740B8F1DE1A}">
      <dgm:prSet/>
      <dgm:spPr/>
      <dgm:t>
        <a:bodyPr/>
        <a:lstStyle/>
        <a:p>
          <a:endParaRPr lang="ru-RU"/>
        </a:p>
      </dgm:t>
    </dgm:pt>
    <dgm:pt modelId="{4FD0B4CA-97E8-4E14-8B33-A5A831A6E524}" type="sibTrans" cxnId="{A2BCE26D-C849-472C-B11F-1740B8F1DE1A}">
      <dgm:prSet/>
      <dgm:spPr/>
      <dgm:t>
        <a:bodyPr/>
        <a:lstStyle/>
        <a:p>
          <a:endParaRPr lang="ru-RU"/>
        </a:p>
      </dgm:t>
    </dgm:pt>
    <dgm:pt modelId="{7CE90BF9-2539-4739-8437-3C8FE239F693}" type="pres">
      <dgm:prSet presAssocID="{CE16CE65-9552-4D70-AA00-20B96C59884E}" presName="compositeShape" presStyleCnt="0">
        <dgm:presLayoutVars>
          <dgm:dir/>
          <dgm:resizeHandles/>
        </dgm:presLayoutVars>
      </dgm:prSet>
      <dgm:spPr/>
    </dgm:pt>
    <dgm:pt modelId="{443C765D-A028-4BDD-824A-C31D9FAD514E}" type="pres">
      <dgm:prSet presAssocID="{CE16CE65-9552-4D70-AA00-20B96C59884E}" presName="pyramid" presStyleLbl="node1" presStyleIdx="0" presStyleCnt="1"/>
      <dgm:spPr/>
    </dgm:pt>
    <dgm:pt modelId="{36CCC163-D366-480C-8648-1189FAD61967}" type="pres">
      <dgm:prSet presAssocID="{CE16CE65-9552-4D70-AA00-20B96C59884E}" presName="theList" presStyleCnt="0"/>
      <dgm:spPr/>
    </dgm:pt>
    <dgm:pt modelId="{671C8F6C-471E-45C7-BCF5-67D078BAE262}" type="pres">
      <dgm:prSet presAssocID="{19F19072-A307-4F03-9290-E9C78DCC902A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63D0B-B88E-4F3B-AE0D-2B8BA7B62A91}" type="pres">
      <dgm:prSet presAssocID="{19F19072-A307-4F03-9290-E9C78DCC902A}" presName="aSpace" presStyleCnt="0"/>
      <dgm:spPr/>
    </dgm:pt>
    <dgm:pt modelId="{DF4B4C10-1BD3-4428-BF43-DBD12F20DDDC}" type="pres">
      <dgm:prSet presAssocID="{39A7804B-0DCD-4A9B-B591-42DDA5C6F8AB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FE7DA8-1AEA-4FB3-A938-6C41197E5425}" type="pres">
      <dgm:prSet presAssocID="{39A7804B-0DCD-4A9B-B591-42DDA5C6F8AB}" presName="aSpace" presStyleCnt="0"/>
      <dgm:spPr/>
    </dgm:pt>
    <dgm:pt modelId="{8983372C-475A-470D-A60E-367E15408A88}" type="pres">
      <dgm:prSet presAssocID="{189DF8D7-575A-4BE6-AB37-07A92281942A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99829C-CE74-4D45-9728-D54DAEE42C77}" type="pres">
      <dgm:prSet presAssocID="{189DF8D7-575A-4BE6-AB37-07A92281942A}" presName="aSpace" presStyleCnt="0"/>
      <dgm:spPr/>
    </dgm:pt>
  </dgm:ptLst>
  <dgm:cxnLst>
    <dgm:cxn modelId="{85CA94D2-E6A3-40F7-89D1-24FE798C9F9C}" type="presOf" srcId="{39A7804B-0DCD-4A9B-B591-42DDA5C6F8AB}" destId="{DF4B4C10-1BD3-4428-BF43-DBD12F20DDDC}" srcOrd="0" destOrd="0" presId="urn:microsoft.com/office/officeart/2005/8/layout/pyramid2"/>
    <dgm:cxn modelId="{BDB47B10-CC7A-46CC-AFE3-0FF69C3F652C}" type="presOf" srcId="{189DF8D7-575A-4BE6-AB37-07A92281942A}" destId="{8983372C-475A-470D-A60E-367E15408A88}" srcOrd="0" destOrd="0" presId="urn:microsoft.com/office/officeart/2005/8/layout/pyramid2"/>
    <dgm:cxn modelId="{F603F98F-A82D-4A11-BD24-30B58C800325}" srcId="{CE16CE65-9552-4D70-AA00-20B96C59884E}" destId="{19F19072-A307-4F03-9290-E9C78DCC902A}" srcOrd="0" destOrd="0" parTransId="{BAC3B6F3-777C-41EF-9AEA-AC3117FE7DE6}" sibTransId="{8FB8519D-5011-4598-ACAA-A3985FAFA150}"/>
    <dgm:cxn modelId="{AF046EC5-63CA-4538-A13B-D6CAA5C90D01}" type="presOf" srcId="{19F19072-A307-4F03-9290-E9C78DCC902A}" destId="{671C8F6C-471E-45C7-BCF5-67D078BAE262}" srcOrd="0" destOrd="0" presId="urn:microsoft.com/office/officeart/2005/8/layout/pyramid2"/>
    <dgm:cxn modelId="{9C1A203C-7C6A-419D-8646-BA94B1395C49}" type="presOf" srcId="{CE16CE65-9552-4D70-AA00-20B96C59884E}" destId="{7CE90BF9-2539-4739-8437-3C8FE239F693}" srcOrd="0" destOrd="0" presId="urn:microsoft.com/office/officeart/2005/8/layout/pyramid2"/>
    <dgm:cxn modelId="{A2BCE26D-C849-472C-B11F-1740B8F1DE1A}" srcId="{CE16CE65-9552-4D70-AA00-20B96C59884E}" destId="{189DF8D7-575A-4BE6-AB37-07A92281942A}" srcOrd="2" destOrd="0" parTransId="{0FA956B4-3DBA-47F7-B5C7-E678E9CDE87E}" sibTransId="{4FD0B4CA-97E8-4E14-8B33-A5A831A6E524}"/>
    <dgm:cxn modelId="{664A939F-0B07-4BE2-86DF-60AD8DA261F3}" srcId="{CE16CE65-9552-4D70-AA00-20B96C59884E}" destId="{39A7804B-0DCD-4A9B-B591-42DDA5C6F8AB}" srcOrd="1" destOrd="0" parTransId="{154255A9-0029-4C36-8EB9-CAEF85CB45F2}" sibTransId="{159BD263-9C3A-42F1-B0D9-9E140CD97A79}"/>
    <dgm:cxn modelId="{6B74AD4E-83BE-462A-95BA-39AC043944CB}" type="presParOf" srcId="{7CE90BF9-2539-4739-8437-3C8FE239F693}" destId="{443C765D-A028-4BDD-824A-C31D9FAD514E}" srcOrd="0" destOrd="0" presId="urn:microsoft.com/office/officeart/2005/8/layout/pyramid2"/>
    <dgm:cxn modelId="{CB840F1D-EB50-4EC7-9E19-21A6CEAD8EE8}" type="presParOf" srcId="{7CE90BF9-2539-4739-8437-3C8FE239F693}" destId="{36CCC163-D366-480C-8648-1189FAD61967}" srcOrd="1" destOrd="0" presId="urn:microsoft.com/office/officeart/2005/8/layout/pyramid2"/>
    <dgm:cxn modelId="{1264FAB2-DD18-4ED4-BC44-E526EBF6FFED}" type="presParOf" srcId="{36CCC163-D366-480C-8648-1189FAD61967}" destId="{671C8F6C-471E-45C7-BCF5-67D078BAE262}" srcOrd="0" destOrd="0" presId="urn:microsoft.com/office/officeart/2005/8/layout/pyramid2"/>
    <dgm:cxn modelId="{5A02FE6C-D05A-4576-B734-5338D1255E9F}" type="presParOf" srcId="{36CCC163-D366-480C-8648-1189FAD61967}" destId="{49D63D0B-B88E-4F3B-AE0D-2B8BA7B62A91}" srcOrd="1" destOrd="0" presId="urn:microsoft.com/office/officeart/2005/8/layout/pyramid2"/>
    <dgm:cxn modelId="{C02C3A95-224B-4255-AADC-33DBD79FF7A1}" type="presParOf" srcId="{36CCC163-D366-480C-8648-1189FAD61967}" destId="{DF4B4C10-1BD3-4428-BF43-DBD12F20DDDC}" srcOrd="2" destOrd="0" presId="urn:microsoft.com/office/officeart/2005/8/layout/pyramid2"/>
    <dgm:cxn modelId="{32107777-52DD-404E-97FF-7975D726611D}" type="presParOf" srcId="{36CCC163-D366-480C-8648-1189FAD61967}" destId="{93FE7DA8-1AEA-4FB3-A938-6C41197E5425}" srcOrd="3" destOrd="0" presId="urn:microsoft.com/office/officeart/2005/8/layout/pyramid2"/>
    <dgm:cxn modelId="{29BF9DFC-CAF8-425B-91A6-B97808B6F8A2}" type="presParOf" srcId="{36CCC163-D366-480C-8648-1189FAD61967}" destId="{8983372C-475A-470D-A60E-367E15408A88}" srcOrd="4" destOrd="0" presId="urn:microsoft.com/office/officeart/2005/8/layout/pyramid2"/>
    <dgm:cxn modelId="{3603B141-4087-4208-9D4B-40C1714CEF30}" type="presParOf" srcId="{36CCC163-D366-480C-8648-1189FAD61967}" destId="{0D99829C-CE74-4D45-9728-D54DAEE42C77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F2DCDF-AD3D-4427-8591-3E5B4B6F6D27}" type="doc">
      <dgm:prSet loTypeId="urn:microsoft.com/office/officeart/2005/8/layout/venn1" loCatId="relationship" qsTypeId="urn:microsoft.com/office/officeart/2005/8/quickstyle/3d9" qsCatId="3D" csTypeId="urn:microsoft.com/office/officeart/2005/8/colors/accent1_2" csCatId="accent1" phldr="1"/>
      <dgm:spPr/>
    </dgm:pt>
    <dgm:pt modelId="{8206C7DF-41BC-49A4-A49E-DFFA0F6CA42B}">
      <dgm:prSet phldrT="[Текст]"/>
      <dgm:spPr/>
      <dgm:t>
        <a:bodyPr/>
        <a:lstStyle/>
        <a:p>
          <a:r>
            <a:rPr lang="ru-RU" dirty="0" smtClean="0"/>
            <a:t>Формализация данных</a:t>
          </a:r>
          <a:endParaRPr lang="ru-RU" dirty="0"/>
        </a:p>
      </dgm:t>
    </dgm:pt>
    <dgm:pt modelId="{7CDAE33D-E3A9-4FFA-BE03-EA4F866A47BD}" type="parTrans" cxnId="{EA88BDE0-C23E-4E38-8BB6-9665D51A4A5A}">
      <dgm:prSet/>
      <dgm:spPr/>
      <dgm:t>
        <a:bodyPr/>
        <a:lstStyle/>
        <a:p>
          <a:endParaRPr lang="ru-RU"/>
        </a:p>
      </dgm:t>
    </dgm:pt>
    <dgm:pt modelId="{A003F35F-993F-40EC-B6AB-FDCAC91E6884}" type="sibTrans" cxnId="{EA88BDE0-C23E-4E38-8BB6-9665D51A4A5A}">
      <dgm:prSet/>
      <dgm:spPr/>
      <dgm:t>
        <a:bodyPr/>
        <a:lstStyle/>
        <a:p>
          <a:endParaRPr lang="ru-RU"/>
        </a:p>
      </dgm:t>
    </dgm:pt>
    <dgm:pt modelId="{706354A5-6B58-4031-B1F2-062E4891DD37}">
      <dgm:prSet phldrT="[Текст]"/>
      <dgm:spPr/>
      <dgm:t>
        <a:bodyPr/>
        <a:lstStyle/>
        <a:p>
          <a:r>
            <a:rPr lang="ru-RU" dirty="0" smtClean="0"/>
            <a:t>Управление курсом</a:t>
          </a:r>
          <a:r>
            <a:rPr lang="en-US" dirty="0" smtClean="0"/>
            <a:t> </a:t>
          </a:r>
          <a:r>
            <a:rPr lang="ru-RU" dirty="0" smtClean="0"/>
            <a:t>на платформе</a:t>
          </a:r>
          <a:endParaRPr lang="ru-RU" dirty="0"/>
        </a:p>
      </dgm:t>
    </dgm:pt>
    <dgm:pt modelId="{EFA28C91-14FB-4884-85B3-9553A409BE42}" type="parTrans" cxnId="{93D72149-2F07-45E1-8331-F2B685F3F43E}">
      <dgm:prSet/>
      <dgm:spPr/>
      <dgm:t>
        <a:bodyPr/>
        <a:lstStyle/>
        <a:p>
          <a:endParaRPr lang="ru-RU"/>
        </a:p>
      </dgm:t>
    </dgm:pt>
    <dgm:pt modelId="{5994BAA7-36DE-43E2-B95F-19281438E162}" type="sibTrans" cxnId="{93D72149-2F07-45E1-8331-F2B685F3F43E}">
      <dgm:prSet/>
      <dgm:spPr/>
      <dgm:t>
        <a:bodyPr/>
        <a:lstStyle/>
        <a:p>
          <a:endParaRPr lang="ru-RU"/>
        </a:p>
      </dgm:t>
    </dgm:pt>
    <dgm:pt modelId="{F49911F4-3B81-4F28-B572-2634A1A57B77}">
      <dgm:prSet phldrT="[Текст]"/>
      <dgm:spPr/>
      <dgm:t>
        <a:bodyPr/>
        <a:lstStyle/>
        <a:p>
          <a:r>
            <a:rPr lang="ru-RU" dirty="0" smtClean="0"/>
            <a:t>Подключение стандартного оборудования</a:t>
          </a:r>
          <a:endParaRPr lang="ru-RU" dirty="0"/>
        </a:p>
      </dgm:t>
    </dgm:pt>
    <dgm:pt modelId="{2F8FBDD9-35FA-4598-B718-8B1177E3396F}" type="parTrans" cxnId="{478C9605-AE9C-4273-B50B-AEAE013005D4}">
      <dgm:prSet/>
      <dgm:spPr/>
      <dgm:t>
        <a:bodyPr/>
        <a:lstStyle/>
        <a:p>
          <a:endParaRPr lang="ru-RU"/>
        </a:p>
      </dgm:t>
    </dgm:pt>
    <dgm:pt modelId="{5947B0FA-14E4-48CE-85D9-ECDD77B722AF}" type="sibTrans" cxnId="{478C9605-AE9C-4273-B50B-AEAE013005D4}">
      <dgm:prSet/>
      <dgm:spPr/>
      <dgm:t>
        <a:bodyPr/>
        <a:lstStyle/>
        <a:p>
          <a:endParaRPr lang="ru-RU"/>
        </a:p>
      </dgm:t>
    </dgm:pt>
    <dgm:pt modelId="{E334003C-50E7-4C64-A35A-246EA0A16A2E}">
      <dgm:prSet/>
      <dgm:spPr/>
      <dgm:t>
        <a:bodyPr/>
        <a:lstStyle/>
        <a:p>
          <a:r>
            <a:rPr lang="ru-RU" dirty="0" smtClean="0"/>
            <a:t>Использование стандартного ПО</a:t>
          </a:r>
          <a:endParaRPr lang="ru-RU" dirty="0"/>
        </a:p>
      </dgm:t>
    </dgm:pt>
    <dgm:pt modelId="{83233B78-7906-4AD4-8869-7BD1B601C7D4}" type="parTrans" cxnId="{82A91899-1786-40A1-B425-0315ED732ED7}">
      <dgm:prSet/>
      <dgm:spPr/>
      <dgm:t>
        <a:bodyPr/>
        <a:lstStyle/>
        <a:p>
          <a:endParaRPr lang="ru-RU"/>
        </a:p>
      </dgm:t>
    </dgm:pt>
    <dgm:pt modelId="{5A67AB23-2FD7-4D74-8F57-CAECFCF5673F}" type="sibTrans" cxnId="{82A91899-1786-40A1-B425-0315ED732ED7}">
      <dgm:prSet/>
      <dgm:spPr/>
      <dgm:t>
        <a:bodyPr/>
        <a:lstStyle/>
        <a:p>
          <a:endParaRPr lang="ru-RU"/>
        </a:p>
      </dgm:t>
    </dgm:pt>
    <dgm:pt modelId="{EA33669B-2FA1-4AEC-84F6-FC6B947D94E6}">
      <dgm:prSet/>
      <dgm:spPr/>
      <dgm:t>
        <a:bodyPr/>
        <a:lstStyle/>
        <a:p>
          <a:r>
            <a:rPr lang="ru-RU" dirty="0" smtClean="0"/>
            <a:t>Установка стандартного ПО</a:t>
          </a:r>
          <a:endParaRPr lang="ru-RU" dirty="0"/>
        </a:p>
      </dgm:t>
    </dgm:pt>
    <dgm:pt modelId="{BA960ACD-6576-47ED-9440-23CFDF7ED703}" type="parTrans" cxnId="{401DF2CF-11D9-4B15-A093-EC831654EEF0}">
      <dgm:prSet/>
      <dgm:spPr/>
      <dgm:t>
        <a:bodyPr/>
        <a:lstStyle/>
        <a:p>
          <a:endParaRPr lang="ru-RU"/>
        </a:p>
      </dgm:t>
    </dgm:pt>
    <dgm:pt modelId="{374DB4D8-0C36-4B0C-8AC1-3A21C0ADD05C}" type="sibTrans" cxnId="{401DF2CF-11D9-4B15-A093-EC831654EEF0}">
      <dgm:prSet/>
      <dgm:spPr/>
      <dgm:t>
        <a:bodyPr/>
        <a:lstStyle/>
        <a:p>
          <a:endParaRPr lang="ru-RU"/>
        </a:p>
      </dgm:t>
    </dgm:pt>
    <dgm:pt modelId="{51DFC698-4137-4727-9F19-DC9C7B8CDF8A}" type="pres">
      <dgm:prSet presAssocID="{21F2DCDF-AD3D-4427-8591-3E5B4B6F6D27}" presName="compositeShape" presStyleCnt="0">
        <dgm:presLayoutVars>
          <dgm:chMax val="7"/>
          <dgm:dir/>
          <dgm:resizeHandles val="exact"/>
        </dgm:presLayoutVars>
      </dgm:prSet>
      <dgm:spPr/>
    </dgm:pt>
    <dgm:pt modelId="{66C78FBA-42D3-4AD2-87C8-89D6B1ADEEA1}" type="pres">
      <dgm:prSet presAssocID="{8206C7DF-41BC-49A4-A49E-DFFA0F6CA42B}" presName="circ1" presStyleLbl="vennNode1" presStyleIdx="0" presStyleCnt="5"/>
      <dgm:spPr/>
    </dgm:pt>
    <dgm:pt modelId="{E3609F8F-0798-4E55-9422-B9A8DBEFB275}" type="pres">
      <dgm:prSet presAssocID="{8206C7DF-41BC-49A4-A49E-DFFA0F6CA42B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4D02B5-69C0-4F5A-9A30-A0977AB1C5DE}" type="pres">
      <dgm:prSet presAssocID="{706354A5-6B58-4031-B1F2-062E4891DD37}" presName="circ2" presStyleLbl="vennNode1" presStyleIdx="1" presStyleCnt="5"/>
      <dgm:spPr/>
    </dgm:pt>
    <dgm:pt modelId="{417B09AD-B675-4B8B-9D52-7D2EA7D94F54}" type="pres">
      <dgm:prSet presAssocID="{706354A5-6B58-4031-B1F2-062E4891DD3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7137A4-AA2B-4173-98B5-D2AEC883F24B}" type="pres">
      <dgm:prSet presAssocID="{F49911F4-3B81-4F28-B572-2634A1A57B77}" presName="circ3" presStyleLbl="vennNode1" presStyleIdx="2" presStyleCnt="5"/>
      <dgm:spPr/>
    </dgm:pt>
    <dgm:pt modelId="{3CC4E749-D464-45A3-979C-BBA949411775}" type="pres">
      <dgm:prSet presAssocID="{F49911F4-3B81-4F28-B572-2634A1A57B7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77A642-7970-487A-9D37-0506E8FC9F17}" type="pres">
      <dgm:prSet presAssocID="{E334003C-50E7-4C64-A35A-246EA0A16A2E}" presName="circ4" presStyleLbl="vennNode1" presStyleIdx="3" presStyleCnt="5"/>
      <dgm:spPr/>
    </dgm:pt>
    <dgm:pt modelId="{C2EBFD2D-A718-4AFB-9F7B-B44F53ECC8DE}" type="pres">
      <dgm:prSet presAssocID="{E334003C-50E7-4C64-A35A-246EA0A16A2E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084F5-8C28-4735-A31D-6374A39223D8}" type="pres">
      <dgm:prSet presAssocID="{EA33669B-2FA1-4AEC-84F6-FC6B947D94E6}" presName="circ5" presStyleLbl="vennNode1" presStyleIdx="4" presStyleCnt="5"/>
      <dgm:spPr/>
    </dgm:pt>
    <dgm:pt modelId="{C219DCE2-F2DE-48AC-9F00-12350C48D061}" type="pres">
      <dgm:prSet presAssocID="{EA33669B-2FA1-4AEC-84F6-FC6B947D94E6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AD9AE9-1163-4504-AC65-1DFE2A3F44C8}" type="presOf" srcId="{706354A5-6B58-4031-B1F2-062E4891DD37}" destId="{417B09AD-B675-4B8B-9D52-7D2EA7D94F54}" srcOrd="0" destOrd="0" presId="urn:microsoft.com/office/officeart/2005/8/layout/venn1"/>
    <dgm:cxn modelId="{E58BB32D-7372-4969-99EB-32FA00B919EE}" type="presOf" srcId="{EA33669B-2FA1-4AEC-84F6-FC6B947D94E6}" destId="{C219DCE2-F2DE-48AC-9F00-12350C48D061}" srcOrd="0" destOrd="0" presId="urn:microsoft.com/office/officeart/2005/8/layout/venn1"/>
    <dgm:cxn modelId="{9C55C0DD-35CB-4C76-BBFC-9F22E71BC929}" type="presOf" srcId="{E334003C-50E7-4C64-A35A-246EA0A16A2E}" destId="{C2EBFD2D-A718-4AFB-9F7B-B44F53ECC8DE}" srcOrd="0" destOrd="0" presId="urn:microsoft.com/office/officeart/2005/8/layout/venn1"/>
    <dgm:cxn modelId="{401DF2CF-11D9-4B15-A093-EC831654EEF0}" srcId="{21F2DCDF-AD3D-4427-8591-3E5B4B6F6D27}" destId="{EA33669B-2FA1-4AEC-84F6-FC6B947D94E6}" srcOrd="4" destOrd="0" parTransId="{BA960ACD-6576-47ED-9440-23CFDF7ED703}" sibTransId="{374DB4D8-0C36-4B0C-8AC1-3A21C0ADD05C}"/>
    <dgm:cxn modelId="{EA88BDE0-C23E-4E38-8BB6-9665D51A4A5A}" srcId="{21F2DCDF-AD3D-4427-8591-3E5B4B6F6D27}" destId="{8206C7DF-41BC-49A4-A49E-DFFA0F6CA42B}" srcOrd="0" destOrd="0" parTransId="{7CDAE33D-E3A9-4FFA-BE03-EA4F866A47BD}" sibTransId="{A003F35F-993F-40EC-B6AB-FDCAC91E6884}"/>
    <dgm:cxn modelId="{9217844C-DC9D-47B6-B185-487C11758C59}" type="presOf" srcId="{21F2DCDF-AD3D-4427-8591-3E5B4B6F6D27}" destId="{51DFC698-4137-4727-9F19-DC9C7B8CDF8A}" srcOrd="0" destOrd="0" presId="urn:microsoft.com/office/officeart/2005/8/layout/venn1"/>
    <dgm:cxn modelId="{C99A944A-FCD6-42B4-A2F2-417292E3C775}" type="presOf" srcId="{F49911F4-3B81-4F28-B572-2634A1A57B77}" destId="{3CC4E749-D464-45A3-979C-BBA949411775}" srcOrd="0" destOrd="0" presId="urn:microsoft.com/office/officeart/2005/8/layout/venn1"/>
    <dgm:cxn modelId="{84EF21F2-94FC-4987-B4C0-396899BBB710}" type="presOf" srcId="{8206C7DF-41BC-49A4-A49E-DFFA0F6CA42B}" destId="{E3609F8F-0798-4E55-9422-B9A8DBEFB275}" srcOrd="0" destOrd="0" presId="urn:microsoft.com/office/officeart/2005/8/layout/venn1"/>
    <dgm:cxn modelId="{93D72149-2F07-45E1-8331-F2B685F3F43E}" srcId="{21F2DCDF-AD3D-4427-8591-3E5B4B6F6D27}" destId="{706354A5-6B58-4031-B1F2-062E4891DD37}" srcOrd="1" destOrd="0" parTransId="{EFA28C91-14FB-4884-85B3-9553A409BE42}" sibTransId="{5994BAA7-36DE-43E2-B95F-19281438E162}"/>
    <dgm:cxn modelId="{478C9605-AE9C-4273-B50B-AEAE013005D4}" srcId="{21F2DCDF-AD3D-4427-8591-3E5B4B6F6D27}" destId="{F49911F4-3B81-4F28-B572-2634A1A57B77}" srcOrd="2" destOrd="0" parTransId="{2F8FBDD9-35FA-4598-B718-8B1177E3396F}" sibTransId="{5947B0FA-14E4-48CE-85D9-ECDD77B722AF}"/>
    <dgm:cxn modelId="{82A91899-1786-40A1-B425-0315ED732ED7}" srcId="{21F2DCDF-AD3D-4427-8591-3E5B4B6F6D27}" destId="{E334003C-50E7-4C64-A35A-246EA0A16A2E}" srcOrd="3" destOrd="0" parTransId="{83233B78-7906-4AD4-8869-7BD1B601C7D4}" sibTransId="{5A67AB23-2FD7-4D74-8F57-CAECFCF5673F}"/>
    <dgm:cxn modelId="{B76EC54B-F274-48AC-8FE5-53DBDD64CB13}" type="presParOf" srcId="{51DFC698-4137-4727-9F19-DC9C7B8CDF8A}" destId="{66C78FBA-42D3-4AD2-87C8-89D6B1ADEEA1}" srcOrd="0" destOrd="0" presId="urn:microsoft.com/office/officeart/2005/8/layout/venn1"/>
    <dgm:cxn modelId="{730A84EC-E507-4A42-8879-B78DBCD53E06}" type="presParOf" srcId="{51DFC698-4137-4727-9F19-DC9C7B8CDF8A}" destId="{E3609F8F-0798-4E55-9422-B9A8DBEFB275}" srcOrd="1" destOrd="0" presId="urn:microsoft.com/office/officeart/2005/8/layout/venn1"/>
    <dgm:cxn modelId="{F83BAF02-2396-4A66-8508-67B48BF3CB00}" type="presParOf" srcId="{51DFC698-4137-4727-9F19-DC9C7B8CDF8A}" destId="{C04D02B5-69C0-4F5A-9A30-A0977AB1C5DE}" srcOrd="2" destOrd="0" presId="urn:microsoft.com/office/officeart/2005/8/layout/venn1"/>
    <dgm:cxn modelId="{C06DEECE-BC29-4BC4-A85B-1BD796A3A737}" type="presParOf" srcId="{51DFC698-4137-4727-9F19-DC9C7B8CDF8A}" destId="{417B09AD-B675-4B8B-9D52-7D2EA7D94F54}" srcOrd="3" destOrd="0" presId="urn:microsoft.com/office/officeart/2005/8/layout/venn1"/>
    <dgm:cxn modelId="{581F6B2E-D783-4F46-A83C-2453CACA0B67}" type="presParOf" srcId="{51DFC698-4137-4727-9F19-DC9C7B8CDF8A}" destId="{B27137A4-AA2B-4173-98B5-D2AEC883F24B}" srcOrd="4" destOrd="0" presId="urn:microsoft.com/office/officeart/2005/8/layout/venn1"/>
    <dgm:cxn modelId="{D2DEC4B3-961E-4779-9D46-6413CB7D9351}" type="presParOf" srcId="{51DFC698-4137-4727-9F19-DC9C7B8CDF8A}" destId="{3CC4E749-D464-45A3-979C-BBA949411775}" srcOrd="5" destOrd="0" presId="urn:microsoft.com/office/officeart/2005/8/layout/venn1"/>
    <dgm:cxn modelId="{1983B239-1E4E-474B-B204-A564C27A8DE7}" type="presParOf" srcId="{51DFC698-4137-4727-9F19-DC9C7B8CDF8A}" destId="{3A77A642-7970-487A-9D37-0506E8FC9F17}" srcOrd="6" destOrd="0" presId="urn:microsoft.com/office/officeart/2005/8/layout/venn1"/>
    <dgm:cxn modelId="{01C19207-A411-44EA-8FE3-32E421C8372F}" type="presParOf" srcId="{51DFC698-4137-4727-9F19-DC9C7B8CDF8A}" destId="{C2EBFD2D-A718-4AFB-9F7B-B44F53ECC8DE}" srcOrd="7" destOrd="0" presId="urn:microsoft.com/office/officeart/2005/8/layout/venn1"/>
    <dgm:cxn modelId="{E339380E-13A6-41A9-8889-3A7ACC903375}" type="presParOf" srcId="{51DFC698-4137-4727-9F19-DC9C7B8CDF8A}" destId="{12B084F5-8C28-4735-A31D-6374A39223D8}" srcOrd="8" destOrd="0" presId="urn:microsoft.com/office/officeart/2005/8/layout/venn1"/>
    <dgm:cxn modelId="{78D46553-1C91-447A-8270-8F1C5FF4014B}" type="presParOf" srcId="{51DFC698-4137-4727-9F19-DC9C7B8CDF8A}" destId="{C219DCE2-F2DE-48AC-9F00-12350C48D061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2177DC-06E2-41D2-874E-E596030DD519}">
      <dsp:nvSpPr>
        <dsp:cNvPr id="0" name=""/>
        <dsp:cNvSpPr/>
      </dsp:nvSpPr>
      <dsp:spPr>
        <a:xfrm>
          <a:off x="0" y="264152"/>
          <a:ext cx="456016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5CC831-545C-4D75-8232-1971F2830B31}">
      <dsp:nvSpPr>
        <dsp:cNvPr id="0" name=""/>
        <dsp:cNvSpPr/>
      </dsp:nvSpPr>
      <dsp:spPr>
        <a:xfrm>
          <a:off x="228008" y="13231"/>
          <a:ext cx="3192117" cy="50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4" tIns="0" rIns="120654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Социально-поведенческие</a:t>
          </a:r>
          <a:endParaRPr lang="ru-RU" sz="1700" kern="1200" dirty="0"/>
        </a:p>
      </dsp:txBody>
      <dsp:txXfrm>
        <a:off x="252506" y="37729"/>
        <a:ext cx="3143121" cy="452844"/>
      </dsp:txXfrm>
    </dsp:sp>
    <dsp:sp modelId="{6B497CA1-F656-4E1A-8305-915CE9FE8823}">
      <dsp:nvSpPr>
        <dsp:cNvPr id="0" name=""/>
        <dsp:cNvSpPr/>
      </dsp:nvSpPr>
      <dsp:spPr>
        <a:xfrm>
          <a:off x="0" y="1035272"/>
          <a:ext cx="456016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7E4D1F-A424-47F9-84F2-C2992D4E1423}">
      <dsp:nvSpPr>
        <dsp:cNvPr id="0" name=""/>
        <dsp:cNvSpPr/>
      </dsp:nvSpPr>
      <dsp:spPr>
        <a:xfrm>
          <a:off x="228008" y="784352"/>
          <a:ext cx="3192117" cy="50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4" tIns="0" rIns="120654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Когнитивные </a:t>
          </a:r>
          <a:endParaRPr lang="ru-RU" sz="1700" kern="1200" dirty="0"/>
        </a:p>
      </dsp:txBody>
      <dsp:txXfrm>
        <a:off x="252506" y="808850"/>
        <a:ext cx="3143121" cy="452844"/>
      </dsp:txXfrm>
    </dsp:sp>
    <dsp:sp modelId="{AA011B24-769F-400A-90CB-15825306D582}">
      <dsp:nvSpPr>
        <dsp:cNvPr id="0" name=""/>
        <dsp:cNvSpPr/>
      </dsp:nvSpPr>
      <dsp:spPr>
        <a:xfrm>
          <a:off x="0" y="1806392"/>
          <a:ext cx="4560168" cy="42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F89E0EF-7D58-42F0-9FCC-4AD049663DAA}">
      <dsp:nvSpPr>
        <dsp:cNvPr id="0" name=""/>
        <dsp:cNvSpPr/>
      </dsp:nvSpPr>
      <dsp:spPr>
        <a:xfrm>
          <a:off x="228008" y="1555471"/>
          <a:ext cx="3192117" cy="5018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4" tIns="0" rIns="120654" bIns="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Цифровые навыки</a:t>
          </a:r>
          <a:endParaRPr lang="ru-RU" sz="1700" kern="1200" dirty="0"/>
        </a:p>
      </dsp:txBody>
      <dsp:txXfrm>
        <a:off x="252506" y="1579969"/>
        <a:ext cx="3143121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299A3-3962-4C31-AE3C-2C1C27278A20}">
      <dsp:nvSpPr>
        <dsp:cNvPr id="0" name=""/>
        <dsp:cNvSpPr/>
      </dsp:nvSpPr>
      <dsp:spPr>
        <a:xfrm>
          <a:off x="1020730" y="-22083"/>
          <a:ext cx="4054539" cy="4054539"/>
        </a:xfrm>
        <a:prstGeom prst="circularArrow">
          <a:avLst>
            <a:gd name="adj1" fmla="val 5544"/>
            <a:gd name="adj2" fmla="val 330680"/>
            <a:gd name="adj3" fmla="val 13815233"/>
            <a:gd name="adj4" fmla="val 17362087"/>
            <a:gd name="adj5" fmla="val 5757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B04A7BC-4F23-4C67-BDBF-914BCC504963}">
      <dsp:nvSpPr>
        <dsp:cNvPr id="0" name=""/>
        <dsp:cNvSpPr/>
      </dsp:nvSpPr>
      <dsp:spPr>
        <a:xfrm>
          <a:off x="2114847" y="1515"/>
          <a:ext cx="1866304" cy="93315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1. Информационные компетенции</a:t>
          </a:r>
          <a:endParaRPr lang="ru-RU" sz="1200" kern="1200" dirty="0"/>
        </a:p>
      </dsp:txBody>
      <dsp:txXfrm>
        <a:off x="2160400" y="47068"/>
        <a:ext cx="1775198" cy="842046"/>
      </dsp:txXfrm>
    </dsp:sp>
    <dsp:sp modelId="{7D4A3D96-FEB2-4DCE-AB07-971417FE8C6B}">
      <dsp:nvSpPr>
        <dsp:cNvPr id="0" name=""/>
        <dsp:cNvSpPr/>
      </dsp:nvSpPr>
      <dsp:spPr>
        <a:xfrm>
          <a:off x="3759238" y="1196235"/>
          <a:ext cx="1866304" cy="93315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2. Коммуникационные компетенции</a:t>
          </a:r>
          <a:endParaRPr lang="ru-RU" sz="1200" kern="1200" dirty="0"/>
        </a:p>
      </dsp:txBody>
      <dsp:txXfrm>
        <a:off x="3804791" y="1241788"/>
        <a:ext cx="1775198" cy="842046"/>
      </dsp:txXfrm>
    </dsp:sp>
    <dsp:sp modelId="{7FD886AB-1CF8-4E3B-B1E9-C4812151533C}">
      <dsp:nvSpPr>
        <dsp:cNvPr id="0" name=""/>
        <dsp:cNvSpPr/>
      </dsp:nvSpPr>
      <dsp:spPr>
        <a:xfrm>
          <a:off x="3131137" y="3129332"/>
          <a:ext cx="1866304" cy="93315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3. Медиа компетенции</a:t>
          </a:r>
          <a:endParaRPr lang="ru-RU" sz="1200" kern="1200" dirty="0"/>
        </a:p>
      </dsp:txBody>
      <dsp:txXfrm>
        <a:off x="3176690" y="3174885"/>
        <a:ext cx="1775198" cy="842046"/>
      </dsp:txXfrm>
    </dsp:sp>
    <dsp:sp modelId="{973969F8-8089-402F-853A-4F18C27951DE}">
      <dsp:nvSpPr>
        <dsp:cNvPr id="0" name=""/>
        <dsp:cNvSpPr/>
      </dsp:nvSpPr>
      <dsp:spPr>
        <a:xfrm>
          <a:off x="1098558" y="3129332"/>
          <a:ext cx="1866304" cy="93315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4. Компетенции в области информационной безопасности</a:t>
          </a:r>
          <a:endParaRPr lang="ru-RU" sz="1200" kern="1200" dirty="0"/>
        </a:p>
      </dsp:txBody>
      <dsp:txXfrm>
        <a:off x="1144111" y="3174885"/>
        <a:ext cx="1775198" cy="842046"/>
      </dsp:txXfrm>
    </dsp:sp>
    <dsp:sp modelId="{40FC4100-0065-47DA-A534-1814BAA848DF}">
      <dsp:nvSpPr>
        <dsp:cNvPr id="0" name=""/>
        <dsp:cNvSpPr/>
      </dsp:nvSpPr>
      <dsp:spPr>
        <a:xfrm>
          <a:off x="470456" y="1196235"/>
          <a:ext cx="1866304" cy="933152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5. Технологические компетенции</a:t>
          </a:r>
          <a:endParaRPr lang="ru-RU" sz="1200" kern="1200" dirty="0"/>
        </a:p>
      </dsp:txBody>
      <dsp:txXfrm>
        <a:off x="516009" y="1241788"/>
        <a:ext cx="1775198" cy="84204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1763B4-33EE-43B9-ADE4-7B440DCBEF66}">
      <dsp:nvSpPr>
        <dsp:cNvPr id="0" name=""/>
        <dsp:cNvSpPr/>
      </dsp:nvSpPr>
      <dsp:spPr>
        <a:xfrm>
          <a:off x="799289" y="0"/>
          <a:ext cx="7027980" cy="4392488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68CB7ACD-ED76-4E4B-ABB7-647E4EDD4068}">
      <dsp:nvSpPr>
        <dsp:cNvPr id="0" name=""/>
        <dsp:cNvSpPr/>
      </dsp:nvSpPr>
      <dsp:spPr>
        <a:xfrm>
          <a:off x="1491545" y="3266254"/>
          <a:ext cx="161643" cy="16164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9392AD-677C-42CE-91C6-50F09AD3429D}">
      <dsp:nvSpPr>
        <dsp:cNvPr id="0" name=""/>
        <dsp:cNvSpPr/>
      </dsp:nvSpPr>
      <dsp:spPr>
        <a:xfrm>
          <a:off x="1504970" y="3528392"/>
          <a:ext cx="1968870" cy="613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652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Методический анализ</a:t>
          </a:r>
          <a:endParaRPr lang="ru-RU" sz="1800" kern="1200" dirty="0"/>
        </a:p>
      </dsp:txBody>
      <dsp:txXfrm>
        <a:off x="1504970" y="3528392"/>
        <a:ext cx="1968870" cy="613364"/>
      </dsp:txXfrm>
    </dsp:sp>
    <dsp:sp modelId="{4252B8A7-DD75-4E00-923A-9BF27C6373E4}">
      <dsp:nvSpPr>
        <dsp:cNvPr id="0" name=""/>
        <dsp:cNvSpPr/>
      </dsp:nvSpPr>
      <dsp:spPr>
        <a:xfrm>
          <a:off x="2366529" y="2425531"/>
          <a:ext cx="253007" cy="25300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22BA58-AC1F-45F6-B6DA-4E0324056B57}">
      <dsp:nvSpPr>
        <dsp:cNvPr id="0" name=""/>
        <dsp:cNvSpPr/>
      </dsp:nvSpPr>
      <dsp:spPr>
        <a:xfrm>
          <a:off x="2513081" y="2776570"/>
          <a:ext cx="2041803" cy="7518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063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Анализ достоверности</a:t>
          </a:r>
          <a:endParaRPr lang="ru-RU" sz="1800" kern="1200" dirty="0"/>
        </a:p>
      </dsp:txBody>
      <dsp:txXfrm>
        <a:off x="2513081" y="2776570"/>
        <a:ext cx="2041803" cy="751824"/>
      </dsp:txXfrm>
    </dsp:sp>
    <dsp:sp modelId="{01E784EF-EC21-4FCC-833C-84FB476DBB12}">
      <dsp:nvSpPr>
        <dsp:cNvPr id="0" name=""/>
        <dsp:cNvSpPr/>
      </dsp:nvSpPr>
      <dsp:spPr>
        <a:xfrm>
          <a:off x="3491006" y="1755238"/>
          <a:ext cx="337343" cy="33734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0B8692-24B0-4374-94AC-D4E50ABCB18A}">
      <dsp:nvSpPr>
        <dsp:cNvPr id="0" name=""/>
        <dsp:cNvSpPr/>
      </dsp:nvSpPr>
      <dsp:spPr>
        <a:xfrm>
          <a:off x="3665204" y="2160251"/>
          <a:ext cx="1678992" cy="740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8751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Критический анализ</a:t>
          </a:r>
          <a:endParaRPr lang="ru-RU" sz="1800" kern="1200" dirty="0"/>
        </a:p>
      </dsp:txBody>
      <dsp:txXfrm>
        <a:off x="3665204" y="2160251"/>
        <a:ext cx="1678992" cy="740375"/>
      </dsp:txXfrm>
    </dsp:sp>
    <dsp:sp modelId="{49485669-53E3-4F70-97C3-2C32B9631A11}">
      <dsp:nvSpPr>
        <dsp:cNvPr id="0" name=""/>
        <dsp:cNvSpPr/>
      </dsp:nvSpPr>
      <dsp:spPr>
        <a:xfrm>
          <a:off x="4798210" y="1231653"/>
          <a:ext cx="435734" cy="43573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A60BB1-8C8E-425C-9826-D496FEF50083}">
      <dsp:nvSpPr>
        <dsp:cNvPr id="0" name=""/>
        <dsp:cNvSpPr/>
      </dsp:nvSpPr>
      <dsp:spPr>
        <a:xfrm>
          <a:off x="5105368" y="1656190"/>
          <a:ext cx="1797321" cy="6387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0887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Поиск информации</a:t>
          </a:r>
          <a:endParaRPr lang="ru-RU" sz="1800" kern="1200" dirty="0"/>
        </a:p>
      </dsp:txBody>
      <dsp:txXfrm>
        <a:off x="5105368" y="1656190"/>
        <a:ext cx="1797321" cy="638712"/>
      </dsp:txXfrm>
    </dsp:sp>
    <dsp:sp modelId="{2933B305-2B7E-4C5E-AC9C-3F9700DA8CC3}">
      <dsp:nvSpPr>
        <dsp:cNvPr id="0" name=""/>
        <dsp:cNvSpPr/>
      </dsp:nvSpPr>
      <dsp:spPr>
        <a:xfrm>
          <a:off x="6144068" y="882011"/>
          <a:ext cx="555210" cy="55521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655B58-0C0E-4C55-93F3-480C23D51185}">
      <dsp:nvSpPr>
        <dsp:cNvPr id="0" name=""/>
        <dsp:cNvSpPr/>
      </dsp:nvSpPr>
      <dsp:spPr>
        <a:xfrm>
          <a:off x="6480716" y="1224144"/>
          <a:ext cx="1434396" cy="7846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4195" tIns="0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Создание фильтров</a:t>
          </a:r>
          <a:endParaRPr lang="ru-RU" sz="1800" kern="1200" dirty="0"/>
        </a:p>
      </dsp:txBody>
      <dsp:txXfrm>
        <a:off x="6480716" y="1224144"/>
        <a:ext cx="1434396" cy="7846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B55B33-91F2-42D8-94E4-2AF943940B74}">
      <dsp:nvSpPr>
        <dsp:cNvPr id="0" name=""/>
        <dsp:cNvSpPr/>
      </dsp:nvSpPr>
      <dsp:spPr>
        <a:xfrm>
          <a:off x="-3418078" y="-525585"/>
          <a:ext cx="4075507" cy="4075507"/>
        </a:xfrm>
        <a:prstGeom prst="blockArc">
          <a:avLst>
            <a:gd name="adj1" fmla="val 18900000"/>
            <a:gd name="adj2" fmla="val 2700000"/>
            <a:gd name="adj3" fmla="val 530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D73B70-0CDF-4A99-B65C-F5A38FD072F3}">
      <dsp:nvSpPr>
        <dsp:cNvPr id="0" name=""/>
        <dsp:cNvSpPr/>
      </dsp:nvSpPr>
      <dsp:spPr>
        <a:xfrm>
          <a:off x="422747" y="302433"/>
          <a:ext cx="5731174" cy="6048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114300" dist="114300" dir="5400000" rotWithShape="0">
            <a:srgbClr val="000000">
              <a:alpha val="7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011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Создание коммуникационных каналов связи</a:t>
          </a:r>
          <a:endParaRPr lang="ru-RU" sz="1900" kern="1200" dirty="0"/>
        </a:p>
      </dsp:txBody>
      <dsp:txXfrm>
        <a:off x="422747" y="302433"/>
        <a:ext cx="5731174" cy="604867"/>
      </dsp:txXfrm>
    </dsp:sp>
    <dsp:sp modelId="{316C9DC4-5F69-4421-8DC5-635A1F4EB1D8}">
      <dsp:nvSpPr>
        <dsp:cNvPr id="0" name=""/>
        <dsp:cNvSpPr/>
      </dsp:nvSpPr>
      <dsp:spPr>
        <a:xfrm>
          <a:off x="44705" y="226825"/>
          <a:ext cx="756084" cy="7560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8941A5-A3E1-4BF3-BD33-814006E52F93}">
      <dsp:nvSpPr>
        <dsp:cNvPr id="0" name=""/>
        <dsp:cNvSpPr/>
      </dsp:nvSpPr>
      <dsp:spPr>
        <a:xfrm>
          <a:off x="642616" y="1209734"/>
          <a:ext cx="5511305" cy="6048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114300" dist="114300" dir="5400000" rotWithShape="0">
            <a:srgbClr val="000000">
              <a:alpha val="7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011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Создание сетевой политики группы</a:t>
          </a:r>
          <a:endParaRPr lang="ru-RU" sz="1900" kern="1200" dirty="0"/>
        </a:p>
      </dsp:txBody>
      <dsp:txXfrm>
        <a:off x="642616" y="1209734"/>
        <a:ext cx="5511305" cy="604867"/>
      </dsp:txXfrm>
    </dsp:sp>
    <dsp:sp modelId="{CD78066B-06F1-4F57-BFFA-8B59DEB9D9AF}">
      <dsp:nvSpPr>
        <dsp:cNvPr id="0" name=""/>
        <dsp:cNvSpPr/>
      </dsp:nvSpPr>
      <dsp:spPr>
        <a:xfrm>
          <a:off x="264574" y="1134126"/>
          <a:ext cx="756084" cy="7560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732EA35-93C1-4C10-9BFD-48DBD04664F5}">
      <dsp:nvSpPr>
        <dsp:cNvPr id="0" name=""/>
        <dsp:cNvSpPr/>
      </dsp:nvSpPr>
      <dsp:spPr>
        <a:xfrm>
          <a:off x="422747" y="2117035"/>
          <a:ext cx="5731174" cy="60486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114300" dist="114300" dir="5400000" rotWithShape="0">
            <a:srgbClr val="000000">
              <a:alpha val="7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80113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Работа с облачными технологиями</a:t>
          </a:r>
          <a:endParaRPr lang="ru-RU" sz="1900" kern="1200" dirty="0"/>
        </a:p>
      </dsp:txBody>
      <dsp:txXfrm>
        <a:off x="422747" y="2117035"/>
        <a:ext cx="5731174" cy="604867"/>
      </dsp:txXfrm>
    </dsp:sp>
    <dsp:sp modelId="{1CFF6170-10DA-4103-9092-9F27616457EF}">
      <dsp:nvSpPr>
        <dsp:cNvPr id="0" name=""/>
        <dsp:cNvSpPr/>
      </dsp:nvSpPr>
      <dsp:spPr>
        <a:xfrm>
          <a:off x="44705" y="2041426"/>
          <a:ext cx="756084" cy="7560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1ED574-1ADD-408C-9BE6-7A3BFA510C30}">
      <dsp:nvSpPr>
        <dsp:cNvPr id="0" name=""/>
        <dsp:cNvSpPr/>
      </dsp:nvSpPr>
      <dsp:spPr>
        <a:xfrm>
          <a:off x="7324444" y="1424311"/>
          <a:ext cx="554204" cy="14476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3433"/>
              </a:lnTo>
              <a:lnTo>
                <a:pt x="554204" y="1393433"/>
              </a:lnTo>
              <a:lnTo>
                <a:pt x="554204" y="144760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0A313C-D556-471B-A700-D6FDA5BD0D88}">
      <dsp:nvSpPr>
        <dsp:cNvPr id="0" name=""/>
        <dsp:cNvSpPr/>
      </dsp:nvSpPr>
      <dsp:spPr>
        <a:xfrm>
          <a:off x="7324444" y="1424311"/>
          <a:ext cx="876200" cy="6058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51656"/>
              </a:lnTo>
              <a:lnTo>
                <a:pt x="876200" y="551656"/>
              </a:lnTo>
              <a:lnTo>
                <a:pt x="876200" y="605827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7AA58F-81B0-4D9D-BD3A-4F8C10905309}">
      <dsp:nvSpPr>
        <dsp:cNvPr id="0" name=""/>
        <dsp:cNvSpPr/>
      </dsp:nvSpPr>
      <dsp:spPr>
        <a:xfrm>
          <a:off x="6358005" y="1424311"/>
          <a:ext cx="966438" cy="1313622"/>
        </a:xfrm>
        <a:custGeom>
          <a:avLst/>
          <a:gdLst/>
          <a:ahLst/>
          <a:cxnLst/>
          <a:rect l="0" t="0" r="0" b="0"/>
          <a:pathLst>
            <a:path>
              <a:moveTo>
                <a:pt x="966438" y="0"/>
              </a:moveTo>
              <a:lnTo>
                <a:pt x="966438" y="1259452"/>
              </a:lnTo>
              <a:lnTo>
                <a:pt x="0" y="1259452"/>
              </a:lnTo>
              <a:lnTo>
                <a:pt x="0" y="131362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582B04-8D77-4256-8436-286D5BC7F17D}">
      <dsp:nvSpPr>
        <dsp:cNvPr id="0" name=""/>
        <dsp:cNvSpPr/>
      </dsp:nvSpPr>
      <dsp:spPr>
        <a:xfrm>
          <a:off x="5982310" y="1424311"/>
          <a:ext cx="1342133" cy="408540"/>
        </a:xfrm>
        <a:custGeom>
          <a:avLst/>
          <a:gdLst/>
          <a:ahLst/>
          <a:cxnLst/>
          <a:rect l="0" t="0" r="0" b="0"/>
          <a:pathLst>
            <a:path>
              <a:moveTo>
                <a:pt x="1342133" y="0"/>
              </a:moveTo>
              <a:lnTo>
                <a:pt x="1342133" y="354370"/>
              </a:lnTo>
              <a:lnTo>
                <a:pt x="0" y="354370"/>
              </a:lnTo>
              <a:lnTo>
                <a:pt x="0" y="40854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A1C1E5-8ED7-493E-AB9F-580036720A65}">
      <dsp:nvSpPr>
        <dsp:cNvPr id="0" name=""/>
        <dsp:cNvSpPr/>
      </dsp:nvSpPr>
      <dsp:spPr>
        <a:xfrm>
          <a:off x="2207766" y="1306753"/>
          <a:ext cx="1097998" cy="4315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7402"/>
              </a:lnTo>
              <a:lnTo>
                <a:pt x="1097998" y="377402"/>
              </a:lnTo>
              <a:lnTo>
                <a:pt x="1097998" y="43157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E1FF0D-1A2E-42D7-A592-2BFFCDBDA234}">
      <dsp:nvSpPr>
        <dsp:cNvPr id="0" name=""/>
        <dsp:cNvSpPr/>
      </dsp:nvSpPr>
      <dsp:spPr>
        <a:xfrm>
          <a:off x="2146904" y="1306753"/>
          <a:ext cx="91440" cy="1303125"/>
        </a:xfrm>
        <a:custGeom>
          <a:avLst/>
          <a:gdLst/>
          <a:ahLst/>
          <a:cxnLst/>
          <a:rect l="0" t="0" r="0" b="0"/>
          <a:pathLst>
            <a:path>
              <a:moveTo>
                <a:pt x="60862" y="0"/>
              </a:moveTo>
              <a:lnTo>
                <a:pt x="60862" y="1248955"/>
              </a:lnTo>
              <a:lnTo>
                <a:pt x="45720" y="1248955"/>
              </a:lnTo>
              <a:lnTo>
                <a:pt x="45720" y="130312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900C77-947F-40A8-A47F-8CAD9DE7C147}">
      <dsp:nvSpPr>
        <dsp:cNvPr id="0" name=""/>
        <dsp:cNvSpPr/>
      </dsp:nvSpPr>
      <dsp:spPr>
        <a:xfrm>
          <a:off x="652265" y="1306753"/>
          <a:ext cx="1555501" cy="336501"/>
        </a:xfrm>
        <a:custGeom>
          <a:avLst/>
          <a:gdLst/>
          <a:ahLst/>
          <a:cxnLst/>
          <a:rect l="0" t="0" r="0" b="0"/>
          <a:pathLst>
            <a:path>
              <a:moveTo>
                <a:pt x="1555501" y="0"/>
              </a:moveTo>
              <a:lnTo>
                <a:pt x="1555501" y="282331"/>
              </a:lnTo>
              <a:lnTo>
                <a:pt x="0" y="282331"/>
              </a:lnTo>
              <a:lnTo>
                <a:pt x="0" y="33650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8F0002-05A9-4F15-B7CC-C32D4125E95F}">
      <dsp:nvSpPr>
        <dsp:cNvPr id="0" name=""/>
        <dsp:cNvSpPr/>
      </dsp:nvSpPr>
      <dsp:spPr>
        <a:xfrm>
          <a:off x="1597258" y="732062"/>
          <a:ext cx="1221015" cy="5746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6D9741-F664-45A0-B919-6C78A22D56DF}">
      <dsp:nvSpPr>
        <dsp:cNvPr id="0" name=""/>
        <dsp:cNvSpPr/>
      </dsp:nvSpPr>
      <dsp:spPr>
        <a:xfrm>
          <a:off x="1662230" y="793786"/>
          <a:ext cx="1221015" cy="5746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Создание сетевых дидактических материалов</a:t>
          </a:r>
          <a:endParaRPr lang="ru-RU" sz="1050" kern="1200" dirty="0"/>
        </a:p>
      </dsp:txBody>
      <dsp:txXfrm>
        <a:off x="1679062" y="810618"/>
        <a:ext cx="1187351" cy="541026"/>
      </dsp:txXfrm>
    </dsp:sp>
    <dsp:sp modelId="{396CE33A-1F26-4628-B8D2-5CDA6860C2CE}">
      <dsp:nvSpPr>
        <dsp:cNvPr id="0" name=""/>
        <dsp:cNvSpPr/>
      </dsp:nvSpPr>
      <dsp:spPr>
        <a:xfrm>
          <a:off x="31779" y="1643255"/>
          <a:ext cx="1240973" cy="494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6BB9F05-B3E4-456A-A1BE-BA88E450D5D3}">
      <dsp:nvSpPr>
        <dsp:cNvPr id="0" name=""/>
        <dsp:cNvSpPr/>
      </dsp:nvSpPr>
      <dsp:spPr>
        <a:xfrm>
          <a:off x="96750" y="1704978"/>
          <a:ext cx="1240973" cy="49476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Создание мультимедийного материала</a:t>
          </a:r>
          <a:endParaRPr lang="ru-RU" sz="1000" kern="1200" dirty="0"/>
        </a:p>
      </dsp:txBody>
      <dsp:txXfrm>
        <a:off x="111241" y="1719469"/>
        <a:ext cx="1211991" cy="465783"/>
      </dsp:txXfrm>
    </dsp:sp>
    <dsp:sp modelId="{8C6DE69D-0C06-4DCC-8D76-509C8D69B67C}">
      <dsp:nvSpPr>
        <dsp:cNvPr id="0" name=""/>
        <dsp:cNvSpPr/>
      </dsp:nvSpPr>
      <dsp:spPr>
        <a:xfrm>
          <a:off x="1540854" y="2609879"/>
          <a:ext cx="1303541" cy="5188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E9E746-4BD2-46CB-AE12-D1A243104BA4}">
      <dsp:nvSpPr>
        <dsp:cNvPr id="0" name=""/>
        <dsp:cNvSpPr/>
      </dsp:nvSpPr>
      <dsp:spPr>
        <a:xfrm>
          <a:off x="1605826" y="2671602"/>
          <a:ext cx="1303541" cy="5188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Создание интерактивного материала</a:t>
          </a:r>
          <a:endParaRPr lang="ru-RU" sz="1050" kern="1200" dirty="0"/>
        </a:p>
      </dsp:txBody>
      <dsp:txXfrm>
        <a:off x="1621023" y="2686799"/>
        <a:ext cx="1273147" cy="488454"/>
      </dsp:txXfrm>
    </dsp:sp>
    <dsp:sp modelId="{327CD402-567C-4BB2-B665-871050CAD5F0}">
      <dsp:nvSpPr>
        <dsp:cNvPr id="0" name=""/>
        <dsp:cNvSpPr/>
      </dsp:nvSpPr>
      <dsp:spPr>
        <a:xfrm>
          <a:off x="2667972" y="1738326"/>
          <a:ext cx="1275584" cy="5386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D75466-9DA6-4B41-9902-714A30F0805B}">
      <dsp:nvSpPr>
        <dsp:cNvPr id="0" name=""/>
        <dsp:cNvSpPr/>
      </dsp:nvSpPr>
      <dsp:spPr>
        <a:xfrm>
          <a:off x="2732944" y="1800049"/>
          <a:ext cx="1275584" cy="5386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Создание гипертекстового материала</a:t>
          </a:r>
          <a:endParaRPr lang="ru-RU" sz="1050" kern="1200" dirty="0"/>
        </a:p>
      </dsp:txBody>
      <dsp:txXfrm>
        <a:off x="2748720" y="1815825"/>
        <a:ext cx="1244032" cy="507095"/>
      </dsp:txXfrm>
    </dsp:sp>
    <dsp:sp modelId="{C64E30BB-73D5-427D-92E4-C6FF08C9001E}">
      <dsp:nvSpPr>
        <dsp:cNvPr id="0" name=""/>
        <dsp:cNvSpPr/>
      </dsp:nvSpPr>
      <dsp:spPr>
        <a:xfrm>
          <a:off x="6638781" y="667313"/>
          <a:ext cx="1371325" cy="75699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578302-C7DE-4FF6-9040-842D318B5F2A}">
      <dsp:nvSpPr>
        <dsp:cNvPr id="0" name=""/>
        <dsp:cNvSpPr/>
      </dsp:nvSpPr>
      <dsp:spPr>
        <a:xfrm>
          <a:off x="6703753" y="729036"/>
          <a:ext cx="1371325" cy="7569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Создание цифровых дидактических материалов</a:t>
          </a:r>
          <a:endParaRPr lang="ru-RU" sz="1050" kern="1200" dirty="0"/>
        </a:p>
      </dsp:txBody>
      <dsp:txXfrm>
        <a:off x="6725925" y="751208"/>
        <a:ext cx="1326981" cy="712654"/>
      </dsp:txXfrm>
    </dsp:sp>
    <dsp:sp modelId="{4D1FFD71-AE57-4E55-B19B-8AF8717FF00E}">
      <dsp:nvSpPr>
        <dsp:cNvPr id="0" name=""/>
        <dsp:cNvSpPr/>
      </dsp:nvSpPr>
      <dsp:spPr>
        <a:xfrm>
          <a:off x="5473238" y="1832851"/>
          <a:ext cx="1018143" cy="63730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9A22648-128B-4C69-95DA-D860CC066447}">
      <dsp:nvSpPr>
        <dsp:cNvPr id="0" name=""/>
        <dsp:cNvSpPr/>
      </dsp:nvSpPr>
      <dsp:spPr>
        <a:xfrm>
          <a:off x="5538210" y="1894575"/>
          <a:ext cx="1018143" cy="6373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Обработка звука</a:t>
          </a:r>
          <a:endParaRPr lang="ru-RU" sz="1300" kern="1200" dirty="0"/>
        </a:p>
      </dsp:txBody>
      <dsp:txXfrm>
        <a:off x="5556876" y="1913241"/>
        <a:ext cx="980811" cy="599976"/>
      </dsp:txXfrm>
    </dsp:sp>
    <dsp:sp modelId="{073ECBC3-406C-4964-8E88-FF2847832967}">
      <dsp:nvSpPr>
        <dsp:cNvPr id="0" name=""/>
        <dsp:cNvSpPr/>
      </dsp:nvSpPr>
      <dsp:spPr>
        <a:xfrm>
          <a:off x="5802475" y="2737934"/>
          <a:ext cx="1111060" cy="5446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C71E8F-3424-4A49-A671-4A4B107BC953}">
      <dsp:nvSpPr>
        <dsp:cNvPr id="0" name=""/>
        <dsp:cNvSpPr/>
      </dsp:nvSpPr>
      <dsp:spPr>
        <a:xfrm>
          <a:off x="5867447" y="2799657"/>
          <a:ext cx="1111060" cy="5446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Обработка текста</a:t>
          </a:r>
          <a:endParaRPr lang="ru-RU" sz="1300" kern="1200" dirty="0"/>
        </a:p>
      </dsp:txBody>
      <dsp:txXfrm>
        <a:off x="5883398" y="2815608"/>
        <a:ext cx="1079158" cy="512704"/>
      </dsp:txXfrm>
    </dsp:sp>
    <dsp:sp modelId="{FFDE614E-E53A-4DCC-8BD2-FD195324522A}">
      <dsp:nvSpPr>
        <dsp:cNvPr id="0" name=""/>
        <dsp:cNvSpPr/>
      </dsp:nvSpPr>
      <dsp:spPr>
        <a:xfrm>
          <a:off x="7609842" y="2030138"/>
          <a:ext cx="1181603" cy="6859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672387-D138-4055-8603-7D0504921EB2}">
      <dsp:nvSpPr>
        <dsp:cNvPr id="0" name=""/>
        <dsp:cNvSpPr/>
      </dsp:nvSpPr>
      <dsp:spPr>
        <a:xfrm>
          <a:off x="7674814" y="2091861"/>
          <a:ext cx="1181603" cy="6859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Обработка видео</a:t>
          </a:r>
          <a:endParaRPr lang="ru-RU" sz="1300" kern="1200" dirty="0"/>
        </a:p>
      </dsp:txBody>
      <dsp:txXfrm>
        <a:off x="7694906" y="2111953"/>
        <a:ext cx="1141419" cy="645815"/>
      </dsp:txXfrm>
    </dsp:sp>
    <dsp:sp modelId="{827D8FE1-22BB-401B-A9EA-8B91A3C27FDD}">
      <dsp:nvSpPr>
        <dsp:cNvPr id="0" name=""/>
        <dsp:cNvSpPr/>
      </dsp:nvSpPr>
      <dsp:spPr>
        <a:xfrm>
          <a:off x="7350835" y="2871915"/>
          <a:ext cx="1055626" cy="5671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B6BBBC-9C94-4ECE-A906-E15317389391}">
      <dsp:nvSpPr>
        <dsp:cNvPr id="0" name=""/>
        <dsp:cNvSpPr/>
      </dsp:nvSpPr>
      <dsp:spPr>
        <a:xfrm>
          <a:off x="7415807" y="2933638"/>
          <a:ext cx="1055626" cy="5671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Обработка графики</a:t>
          </a:r>
          <a:endParaRPr lang="ru-RU" sz="1300" kern="1200" dirty="0"/>
        </a:p>
      </dsp:txBody>
      <dsp:txXfrm>
        <a:off x="7432418" y="2950249"/>
        <a:ext cx="1022404" cy="53391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C765D-A028-4BDD-824A-C31D9FAD514E}">
      <dsp:nvSpPr>
        <dsp:cNvPr id="0" name=""/>
        <dsp:cNvSpPr/>
      </dsp:nvSpPr>
      <dsp:spPr>
        <a:xfrm>
          <a:off x="711199" y="0"/>
          <a:ext cx="4064000" cy="406400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114300" dist="114300" dir="5400000" rotWithShape="0">
            <a:srgbClr val="000000">
              <a:alpha val="7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71C8F6C-471E-45C7-BCF5-67D078BAE262}">
      <dsp:nvSpPr>
        <dsp:cNvPr id="0" name=""/>
        <dsp:cNvSpPr/>
      </dsp:nvSpPr>
      <dsp:spPr>
        <a:xfrm>
          <a:off x="2743199" y="408582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Цифровой этикет</a:t>
          </a:r>
          <a:endParaRPr lang="ru-RU" sz="1600" kern="1200" dirty="0"/>
        </a:p>
      </dsp:txBody>
      <dsp:txXfrm>
        <a:off x="2790161" y="455544"/>
        <a:ext cx="2547676" cy="868101"/>
      </dsp:txXfrm>
    </dsp:sp>
    <dsp:sp modelId="{DF4B4C10-1BD3-4428-BF43-DBD12F20DDDC}">
      <dsp:nvSpPr>
        <dsp:cNvPr id="0" name=""/>
        <dsp:cNvSpPr/>
      </dsp:nvSpPr>
      <dsp:spPr>
        <a:xfrm>
          <a:off x="2743199" y="1490860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Компетенции в области права</a:t>
          </a:r>
          <a:endParaRPr lang="ru-RU" sz="1600" kern="1200" dirty="0"/>
        </a:p>
      </dsp:txBody>
      <dsp:txXfrm>
        <a:off x="2790161" y="1537822"/>
        <a:ext cx="2547676" cy="868101"/>
      </dsp:txXfrm>
    </dsp:sp>
    <dsp:sp modelId="{8983372C-475A-470D-A60E-367E15408A88}">
      <dsp:nvSpPr>
        <dsp:cNvPr id="0" name=""/>
        <dsp:cNvSpPr/>
      </dsp:nvSpPr>
      <dsp:spPr>
        <a:xfrm>
          <a:off x="2743199" y="2573139"/>
          <a:ext cx="2641600" cy="9620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Безопасность конфиденциальной информации</a:t>
          </a:r>
          <a:endParaRPr lang="ru-RU" sz="1600" kern="1200" dirty="0"/>
        </a:p>
      </dsp:txBody>
      <dsp:txXfrm>
        <a:off x="2790161" y="2620101"/>
        <a:ext cx="2547676" cy="8681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78FBA-42D3-4AD2-87C8-89D6B1ADEEA1}">
      <dsp:nvSpPr>
        <dsp:cNvPr id="0" name=""/>
        <dsp:cNvSpPr/>
      </dsp:nvSpPr>
      <dsp:spPr>
        <a:xfrm>
          <a:off x="2914587" y="1312068"/>
          <a:ext cx="1611312" cy="16113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E3609F8F-0798-4E55-9422-B9A8DBEFB275}">
      <dsp:nvSpPr>
        <dsp:cNvPr id="0" name=""/>
        <dsp:cNvSpPr/>
      </dsp:nvSpPr>
      <dsp:spPr>
        <a:xfrm>
          <a:off x="2785682" y="0"/>
          <a:ext cx="1869122" cy="108188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Формализация данных</a:t>
          </a:r>
          <a:endParaRPr lang="ru-RU" sz="1800" kern="1200" dirty="0"/>
        </a:p>
      </dsp:txBody>
      <dsp:txXfrm>
        <a:off x="2785682" y="0"/>
        <a:ext cx="1869122" cy="1081881"/>
      </dsp:txXfrm>
    </dsp:sp>
    <dsp:sp modelId="{C04D02B5-69C0-4F5A-9A30-A0977AB1C5DE}">
      <dsp:nvSpPr>
        <dsp:cNvPr id="0" name=""/>
        <dsp:cNvSpPr/>
      </dsp:nvSpPr>
      <dsp:spPr>
        <a:xfrm>
          <a:off x="3527531" y="1757251"/>
          <a:ext cx="1611312" cy="16113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417B09AD-B675-4B8B-9D52-7D2EA7D94F54}">
      <dsp:nvSpPr>
        <dsp:cNvPr id="0" name=""/>
        <dsp:cNvSpPr/>
      </dsp:nvSpPr>
      <dsp:spPr>
        <a:xfrm>
          <a:off x="5267103" y="1427162"/>
          <a:ext cx="1675764" cy="117395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Управление курсом</a:t>
          </a:r>
          <a:r>
            <a:rPr lang="en-US" sz="1800" kern="1200" dirty="0" smtClean="0"/>
            <a:t> </a:t>
          </a:r>
          <a:r>
            <a:rPr lang="ru-RU" sz="1800" kern="1200" dirty="0" smtClean="0"/>
            <a:t>на платформе</a:t>
          </a:r>
          <a:endParaRPr lang="ru-RU" sz="1800" kern="1200" dirty="0"/>
        </a:p>
      </dsp:txBody>
      <dsp:txXfrm>
        <a:off x="5267103" y="1427162"/>
        <a:ext cx="1675764" cy="1173956"/>
      </dsp:txXfrm>
    </dsp:sp>
    <dsp:sp modelId="{B27137A4-AA2B-4173-98B5-D2AEC883F24B}">
      <dsp:nvSpPr>
        <dsp:cNvPr id="0" name=""/>
        <dsp:cNvSpPr/>
      </dsp:nvSpPr>
      <dsp:spPr>
        <a:xfrm>
          <a:off x="3293568" y="2478198"/>
          <a:ext cx="1611312" cy="16113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3CC4E749-D464-45A3-979C-BBA949411775}">
      <dsp:nvSpPr>
        <dsp:cNvPr id="0" name=""/>
        <dsp:cNvSpPr/>
      </dsp:nvSpPr>
      <dsp:spPr>
        <a:xfrm>
          <a:off x="5009293" y="3429793"/>
          <a:ext cx="1675764" cy="117395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Подключение стандартного оборудования</a:t>
          </a:r>
          <a:endParaRPr lang="ru-RU" sz="1800" kern="1200" dirty="0"/>
        </a:p>
      </dsp:txBody>
      <dsp:txXfrm>
        <a:off x="5009293" y="3429793"/>
        <a:ext cx="1675764" cy="1173956"/>
      </dsp:txXfrm>
    </dsp:sp>
    <dsp:sp modelId="{3A77A642-7970-487A-9D37-0506E8FC9F17}">
      <dsp:nvSpPr>
        <dsp:cNvPr id="0" name=""/>
        <dsp:cNvSpPr/>
      </dsp:nvSpPr>
      <dsp:spPr>
        <a:xfrm>
          <a:off x="2535607" y="2478198"/>
          <a:ext cx="1611312" cy="16113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C2EBFD2D-A718-4AFB-9F7B-B44F53ECC8DE}">
      <dsp:nvSpPr>
        <dsp:cNvPr id="0" name=""/>
        <dsp:cNvSpPr/>
      </dsp:nvSpPr>
      <dsp:spPr>
        <a:xfrm>
          <a:off x="755429" y="3429793"/>
          <a:ext cx="1675764" cy="117395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Использование стандартного ПО</a:t>
          </a:r>
          <a:endParaRPr lang="ru-RU" sz="1800" kern="1200" dirty="0"/>
        </a:p>
      </dsp:txBody>
      <dsp:txXfrm>
        <a:off x="755429" y="3429793"/>
        <a:ext cx="1675764" cy="1173956"/>
      </dsp:txXfrm>
    </dsp:sp>
    <dsp:sp modelId="{12B084F5-8C28-4735-A31D-6374A39223D8}">
      <dsp:nvSpPr>
        <dsp:cNvPr id="0" name=""/>
        <dsp:cNvSpPr/>
      </dsp:nvSpPr>
      <dsp:spPr>
        <a:xfrm>
          <a:off x="2301644" y="1757251"/>
          <a:ext cx="1611312" cy="161131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C219DCE2-F2DE-48AC-9F00-12350C48D061}">
      <dsp:nvSpPr>
        <dsp:cNvPr id="0" name=""/>
        <dsp:cNvSpPr/>
      </dsp:nvSpPr>
      <dsp:spPr>
        <a:xfrm>
          <a:off x="497619" y="1427162"/>
          <a:ext cx="1675764" cy="117395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Установка стандартного ПО</a:t>
          </a:r>
          <a:endParaRPr lang="ru-RU" sz="1800" kern="1200" dirty="0"/>
        </a:p>
      </dsp:txBody>
      <dsp:txXfrm>
        <a:off x="497619" y="1427162"/>
        <a:ext cx="1675764" cy="11739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2240554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914400"/>
            <a:ext cx="7543800" cy="1614488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2531618"/>
            <a:ext cx="6172200" cy="51435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514351"/>
            <a:ext cx="5791200" cy="26288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457201"/>
            <a:ext cx="2133600" cy="3886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514351"/>
            <a:ext cx="5029200" cy="3429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3055873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3200526"/>
            <a:ext cx="3733800" cy="54864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428750"/>
            <a:ext cx="6035040" cy="1762506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493776"/>
            <a:ext cx="3273552" cy="25717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493777"/>
            <a:ext cx="3273552" cy="25741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496482"/>
            <a:ext cx="3273552" cy="47982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028700"/>
            <a:ext cx="3276600" cy="20574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496482"/>
            <a:ext cx="3273552" cy="47982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028700"/>
            <a:ext cx="3273552" cy="20574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39014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39014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330941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14351"/>
            <a:ext cx="4343400" cy="257175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514351"/>
            <a:ext cx="2590800" cy="257175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459582"/>
            <a:ext cx="6705600" cy="1910239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2589785"/>
            <a:ext cx="5029200" cy="540603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2498598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778831"/>
            <a:ext cx="7240620" cy="428024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418098" y="314349"/>
            <a:ext cx="4153854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87641"/>
            <a:ext cx="6479362" cy="3566068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3657600"/>
            <a:ext cx="7543800" cy="685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514351"/>
            <a:ext cx="6096000" cy="27431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461605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07.08.2026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4616054"/>
            <a:ext cx="457200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4381500"/>
            <a:ext cx="2133600" cy="2286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ncko.ru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699074" y="1032266"/>
            <a:ext cx="8062912" cy="2907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ru-RU" sz="3600" b="1" i="1" dirty="0" smtClean="0">
                <a:solidFill>
                  <a:schemeClr val="tx2">
                    <a:lumMod val="90000"/>
                  </a:schemeClr>
                </a:solidFill>
              </a:rPr>
              <a:t>ИКТ-технологии и </a:t>
            </a:r>
            <a:br>
              <a:rPr lang="ru-RU" sz="3600" b="1" i="1" dirty="0" smtClean="0">
                <a:solidFill>
                  <a:schemeClr val="tx2">
                    <a:lumMod val="90000"/>
                  </a:schemeClr>
                </a:solidFill>
              </a:rPr>
            </a:br>
            <a:r>
              <a:rPr lang="ru-RU" sz="3600" b="1" i="1" dirty="0" smtClean="0">
                <a:solidFill>
                  <a:schemeClr val="tx2">
                    <a:lumMod val="90000"/>
                  </a:schemeClr>
                </a:solidFill>
              </a:rPr>
              <a:t>цифровая грамотность в профессиональной деятельности педагога дополнительного образования</a:t>
            </a:r>
            <a:endParaRPr lang="ru-RU" sz="3600" b="1" i="1" dirty="0">
              <a:solidFill>
                <a:schemeClr val="tx2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6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6096000" cy="2743199"/>
          </a:xfrm>
        </p:spPr>
        <p:txBody>
          <a:bodyPr>
            <a:normAutofit/>
          </a:bodyPr>
          <a:lstStyle/>
          <a:p>
            <a:r>
              <a:rPr lang="en-US" sz="2800" dirty="0"/>
              <a:t>✓</a:t>
            </a:r>
            <a:r>
              <a:rPr lang="ru-RU" sz="2800" dirty="0"/>
              <a:t> цифровое потребление, </a:t>
            </a:r>
          </a:p>
          <a:p>
            <a:r>
              <a:rPr lang="en-US" sz="2800" dirty="0"/>
              <a:t>✓</a:t>
            </a:r>
            <a:r>
              <a:rPr lang="ru-RU" sz="2800" dirty="0"/>
              <a:t> цифровые компетенции, </a:t>
            </a:r>
          </a:p>
          <a:p>
            <a:r>
              <a:rPr lang="en-US" sz="2800" dirty="0"/>
              <a:t>✓</a:t>
            </a:r>
            <a:r>
              <a:rPr lang="ru-RU" sz="2800" dirty="0"/>
              <a:t> </a:t>
            </a:r>
            <a:r>
              <a:rPr lang="ru-RU" sz="2800" dirty="0" smtClean="0"/>
              <a:t>цифровая </a:t>
            </a:r>
            <a:r>
              <a:rPr lang="ru-RU" sz="2800" dirty="0"/>
              <a:t>безопасность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11510"/>
            <a:ext cx="7543800" cy="108012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Ключевые компоненты цифровой грамотности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5232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1\Desktop\3рем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" r="3959" b="7606"/>
          <a:stretch/>
        </p:blipFill>
        <p:spPr bwMode="auto">
          <a:xfrm>
            <a:off x="876300" y="555527"/>
            <a:ext cx="7296100" cy="402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67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9582"/>
            <a:ext cx="8064896" cy="381642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1) информационная и </a:t>
            </a:r>
            <a:r>
              <a:rPr lang="ru-RU" dirty="0" err="1"/>
              <a:t>медиакомпетентность</a:t>
            </a:r>
            <a:r>
              <a:rPr lang="ru-RU" dirty="0"/>
              <a:t> — знания, умения, мотивация и ответственность, связанные с поиском, пониманием, организацией, архивированием цифровой информации и ее критическим осмыслением, а также с созданием информационных объектов с использованием цифровых ресурсов (текстовых, изобразительных, аудио и видео); </a:t>
            </a:r>
          </a:p>
          <a:p>
            <a:r>
              <a:rPr lang="ru-RU" dirty="0"/>
              <a:t>2) коммуникативная компетентность — знания, умения, мотивация и ответственность, необходимые для различных форм коммуникации (электронная почта, чаты, блоги, форумы, социальные сети и др.) и с различными целями; </a:t>
            </a:r>
          </a:p>
          <a:p>
            <a:r>
              <a:rPr lang="ru-RU" dirty="0"/>
              <a:t>3) техническая компетентность — знания, умения, мотивация и ответственность, позволяющие эффективно и безопасно использовать технические и программные средства для решения различных задач, в том числе использования компьютерных сетей, облачных сервисов и т.п.; </a:t>
            </a:r>
          </a:p>
          <a:p>
            <a:r>
              <a:rPr lang="ru-RU" dirty="0"/>
              <a:t>4) потребительская компетентность — знания, умения, мотивация и ответственность, позволяющие решать с помощью цифровых устройств и интернета различные повседневные задачи, связанные с конкретными жизненными ситуациями, предполагающими удовлетворение различных потребностей.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7494"/>
            <a:ext cx="7543800" cy="576064"/>
          </a:xfrm>
        </p:spPr>
        <p:txBody>
          <a:bodyPr/>
          <a:lstStyle/>
          <a:p>
            <a:pPr algn="ctr"/>
            <a:r>
              <a:rPr lang="ru-RU" sz="3200" dirty="0" smtClean="0"/>
              <a:t>Виды цифровой компетентности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801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401519374"/>
              </p:ext>
            </p:extLst>
          </p:nvPr>
        </p:nvGraphicFramePr>
        <p:xfrm>
          <a:off x="1547664" y="57575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323528" y="195486"/>
            <a:ext cx="2304256" cy="648072"/>
          </a:xfrm>
          <a:prstGeom prst="roundRect">
            <a:avLst/>
          </a:prstGeom>
          <a:solidFill>
            <a:srgbClr val="E9D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Карта компетенции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98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908070486"/>
              </p:ext>
            </p:extLst>
          </p:nvPr>
        </p:nvGraphicFramePr>
        <p:xfrm>
          <a:off x="251520" y="339502"/>
          <a:ext cx="864096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23528" y="195486"/>
            <a:ext cx="2304256" cy="648072"/>
          </a:xfrm>
          <a:prstGeom prst="roundRect">
            <a:avLst/>
          </a:prstGeom>
          <a:solidFill>
            <a:srgbClr val="E9D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Информационные компетенции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99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3528" y="195486"/>
            <a:ext cx="2592288" cy="648072"/>
          </a:xfrm>
          <a:prstGeom prst="roundRect">
            <a:avLst/>
          </a:prstGeom>
          <a:solidFill>
            <a:srgbClr val="E9D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Коммуникационные компетенции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72408560"/>
              </p:ext>
            </p:extLst>
          </p:nvPr>
        </p:nvGraphicFramePr>
        <p:xfrm>
          <a:off x="1619672" y="1347614"/>
          <a:ext cx="6192688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4979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3528" y="195486"/>
            <a:ext cx="2304256" cy="648072"/>
          </a:xfrm>
          <a:prstGeom prst="roundRect">
            <a:avLst/>
          </a:prstGeom>
          <a:solidFill>
            <a:srgbClr val="E9D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Медиа компетенции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512931419"/>
              </p:ext>
            </p:extLst>
          </p:nvPr>
        </p:nvGraphicFramePr>
        <p:xfrm>
          <a:off x="0" y="771550"/>
          <a:ext cx="903649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151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3528" y="195486"/>
            <a:ext cx="2952328" cy="1080120"/>
          </a:xfrm>
          <a:prstGeom prst="roundRect">
            <a:avLst/>
          </a:prstGeom>
          <a:solidFill>
            <a:srgbClr val="E9D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Компетенции в области информационной безопасности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63397820"/>
              </p:ext>
            </p:extLst>
          </p:nvPr>
        </p:nvGraphicFramePr>
        <p:xfrm>
          <a:off x="1547664" y="84355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970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3528" y="195486"/>
            <a:ext cx="2304256" cy="648072"/>
          </a:xfrm>
          <a:prstGeom prst="roundRect">
            <a:avLst/>
          </a:prstGeom>
          <a:solidFill>
            <a:srgbClr val="E9D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Технологические компетенции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67417070"/>
              </p:ext>
            </p:extLst>
          </p:nvPr>
        </p:nvGraphicFramePr>
        <p:xfrm>
          <a:off x="1187624" y="410332"/>
          <a:ext cx="7440488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319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9582"/>
            <a:ext cx="8496944" cy="3816424"/>
          </a:xfrm>
        </p:spPr>
        <p:txBody>
          <a:bodyPr>
            <a:noAutofit/>
          </a:bodyPr>
          <a:lstStyle/>
          <a:p>
            <a:r>
              <a:rPr lang="ru-RU" sz="1600" i="1" dirty="0" err="1"/>
              <a:t>Общепользовательская</a:t>
            </a:r>
            <a:r>
              <a:rPr lang="ru-RU" sz="1600" i="1" dirty="0"/>
              <a:t> ИКТ-компетентность</a:t>
            </a:r>
            <a:r>
              <a:rPr lang="ru-RU" sz="1600" dirty="0"/>
              <a:t> включает в себя пользовательские навыки, в том числе использование видео- фотосъемки, умение использования систем мгновенных сообщений, навыки поиска в сети Интернет и базах данных с соблюдением этических и правовых норм использования ИКТ. </a:t>
            </a:r>
          </a:p>
          <a:p>
            <a:r>
              <a:rPr lang="ru-RU" sz="1600" i="1" dirty="0"/>
              <a:t>Общепедагогическая ИКТ-компетентность</a:t>
            </a:r>
            <a:r>
              <a:rPr lang="ru-RU" sz="1600" dirty="0"/>
              <a:t> связана с глубокой перестройкой методики обучения и содержания образования: применение информационных технологий для разных форм образовательной деятельности: групповой, индивидуальной, коллективной; планирование проектной деятельности с учетом возможностей ИКТ; использование доступных ресурсов Интернета; подготовка заданий и тестов в электронном виде. </a:t>
            </a:r>
            <a:endParaRPr lang="ru-RU" sz="1600" dirty="0" smtClean="0"/>
          </a:p>
          <a:p>
            <a:r>
              <a:rPr lang="ru-RU" sz="1600" i="1" dirty="0" smtClean="0"/>
              <a:t>Предметно-педагогическая </a:t>
            </a:r>
            <a:r>
              <a:rPr lang="ru-RU" sz="1600" i="1" dirty="0"/>
              <a:t>ИКТ-компетентность</a:t>
            </a:r>
            <a:r>
              <a:rPr lang="ru-RU" sz="1600" dirty="0"/>
              <a:t> соответствует области деятельности и определена следующим образом: педагогу необходимо владеть расширенными приемами самостоятельной подготовки дидактических материалов и рабочих документов, что позволит запланировать и организовать комплексное использование средств ИКТ в образовательном процессе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8141528" cy="619522"/>
          </a:xfrm>
        </p:spPr>
        <p:txBody>
          <a:bodyPr/>
          <a:lstStyle/>
          <a:p>
            <a:pPr algn="ctr"/>
            <a:r>
              <a:rPr lang="ru-RU" sz="2800" dirty="0">
                <a:effectLst/>
              </a:rPr>
              <a:t>ИКТ-компетентность </a:t>
            </a:r>
            <a:r>
              <a:rPr lang="ru-RU" sz="2800" dirty="0" smtClean="0">
                <a:effectLst/>
              </a:rPr>
              <a:t>педагога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3716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MC2\Desktop\скилс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256" y="1995686"/>
            <a:ext cx="5472608" cy="2916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0620"/>
            <a:ext cx="8229600" cy="1669052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tx1"/>
                </a:solidFill>
                <a:effectLst/>
              </a:rPr>
              <a:t>	</a:t>
            </a:r>
            <a:r>
              <a:rPr lang="en-US" sz="1600" b="1" dirty="0" smtClean="0">
                <a:solidFill>
                  <a:schemeClr val="tx1"/>
                </a:solidFill>
                <a:effectLst/>
              </a:rPr>
              <a:t>S</a:t>
            </a:r>
            <a:r>
              <a:rPr lang="ru-RU" sz="1600" b="1" dirty="0" err="1">
                <a:solidFill>
                  <a:schemeClr val="tx1"/>
                </a:solidFill>
                <a:effectLst/>
              </a:rPr>
              <a:t>kills</a:t>
            </a:r>
            <a:r>
              <a:rPr lang="ru-RU" sz="1600" dirty="0">
                <a:solidFill>
                  <a:schemeClr val="tx1"/>
                </a:solidFill>
                <a:effectLst/>
              </a:rPr>
              <a:t> (в переводе с английского — «навыки») — обозначает набор умений, компетенций или способностей человека, развитых для решения конкретных задач, достижения целей или повышения эффективности.</a:t>
            </a:r>
            <a:r>
              <a:rPr lang="en-US" sz="1600" dirty="0">
                <a:solidFill>
                  <a:schemeClr val="tx1"/>
                </a:solidFill>
                <a:effectLst/>
              </a:rPr>
              <a:t/>
            </a:r>
            <a:br>
              <a:rPr lang="en-US" sz="1600" dirty="0">
                <a:solidFill>
                  <a:schemeClr val="tx1"/>
                </a:solidFill>
                <a:effectLst/>
              </a:rPr>
            </a:br>
            <a:r>
              <a:rPr lang="ru-RU" sz="1600" dirty="0" smtClean="0">
                <a:solidFill>
                  <a:schemeClr val="tx1"/>
                </a:solidFill>
                <a:effectLst/>
              </a:rPr>
              <a:t>	</a:t>
            </a:r>
            <a:r>
              <a:rPr lang="en-US" sz="1600" b="1" dirty="0" smtClean="0">
                <a:solidFill>
                  <a:schemeClr val="tx1"/>
                </a:solidFill>
                <a:effectLst/>
              </a:rPr>
              <a:t>S</a:t>
            </a:r>
            <a:r>
              <a:rPr lang="ru-RU" sz="1600" b="1" dirty="0" err="1">
                <a:solidFill>
                  <a:schemeClr val="tx1"/>
                </a:solidFill>
                <a:effectLst/>
              </a:rPr>
              <a:t>kills</a:t>
            </a:r>
            <a:r>
              <a:rPr lang="ru-RU" sz="1600" dirty="0">
                <a:solidFill>
                  <a:schemeClr val="tx1"/>
                </a:solidFill>
                <a:effectLst/>
              </a:rPr>
              <a:t> — это ваш профессиональный и личностный «багаж», который делает вас эффективным специалистом и ценным членом профессионального сообщества.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5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MC2\Desktop\до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3478"/>
            <a:ext cx="7078923" cy="4691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54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RMC2\Desktop\до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95486"/>
            <a:ext cx="6761460" cy="4695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4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RMC2\Desktop\до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411510"/>
            <a:ext cx="7490376" cy="445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44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15566"/>
            <a:ext cx="8280920" cy="4001615"/>
          </a:xfrm>
        </p:spPr>
        <p:txBody>
          <a:bodyPr>
            <a:noAutofit/>
          </a:bodyPr>
          <a:lstStyle/>
          <a:p>
            <a:r>
              <a:rPr lang="ru-RU" sz="1400" i="1" u="sng" dirty="0"/>
              <a:t>Нельзя разглашать пароль</a:t>
            </a:r>
            <a:r>
              <a:rPr lang="ru-RU" sz="1400" dirty="0"/>
              <a:t> от своего почтового ящика или аккаунта (учетной записи), страницы в социальных сетях. </a:t>
            </a:r>
            <a:endParaRPr lang="ru-RU" sz="1400" dirty="0" smtClean="0"/>
          </a:p>
          <a:p>
            <a:r>
              <a:rPr lang="ru-RU" sz="1400" i="1" u="sng" dirty="0" smtClean="0"/>
              <a:t>Не </a:t>
            </a:r>
            <a:r>
              <a:rPr lang="ru-RU" sz="1400" i="1" u="sng" dirty="0"/>
              <a:t>стоит сохранять пароли на компьютере</a:t>
            </a:r>
            <a:r>
              <a:rPr lang="ru-RU" sz="1400" dirty="0"/>
              <a:t>, при вирусном заражении пароли могут быть похищены.</a:t>
            </a:r>
          </a:p>
          <a:p>
            <a:r>
              <a:rPr lang="ru-RU" sz="1400" i="1" u="sng" dirty="0"/>
              <a:t>Необходимо закрывать сессию </a:t>
            </a:r>
            <a:r>
              <a:rPr lang="ru-RU" sz="1400" dirty="0"/>
              <a:t>(осуществлять выход) по завершению работы с </a:t>
            </a:r>
            <a:r>
              <a:rPr lang="ru-RU" sz="1400" dirty="0" smtClean="0"/>
              <a:t>аккаунтом, </a:t>
            </a:r>
            <a:r>
              <a:rPr lang="ru-RU" sz="1400" dirty="0"/>
              <a:t>на странице в «Одноклассниках», «</a:t>
            </a:r>
            <a:r>
              <a:rPr lang="ru-RU" sz="1400" dirty="0" err="1"/>
              <a:t>Вконтакте</a:t>
            </a:r>
            <a:r>
              <a:rPr lang="ru-RU" sz="1400" dirty="0"/>
              <a:t>» и др. </a:t>
            </a:r>
            <a:endParaRPr lang="ru-RU" sz="1400" dirty="0" smtClean="0"/>
          </a:p>
          <a:p>
            <a:r>
              <a:rPr lang="ru-RU" sz="1400" i="1" u="sng" dirty="0" smtClean="0"/>
              <a:t>Нельзя </a:t>
            </a:r>
            <a:r>
              <a:rPr lang="ru-RU" sz="1400" i="1" u="sng" dirty="0"/>
              <a:t>оставлять в публичном доступе</a:t>
            </a:r>
            <a:r>
              <a:rPr lang="ru-RU" sz="1400" dirty="0"/>
              <a:t> или отправлять незнакомцам по почте, при общении в социальной сети или в чате </a:t>
            </a:r>
            <a:r>
              <a:rPr lang="ru-RU" sz="1400" i="1" u="sng" dirty="0"/>
              <a:t>контактную информацию</a:t>
            </a:r>
            <a:r>
              <a:rPr lang="ru-RU" sz="1400" dirty="0"/>
              <a:t> — любой злоумышленник может выследить человека по его адресу или номеру телефона. </a:t>
            </a:r>
          </a:p>
          <a:p>
            <a:r>
              <a:rPr lang="ru-RU" sz="1400" i="1" u="sng" dirty="0"/>
              <a:t>Нельзя соглашаться на уговоры незнакомых людей о личной встрече</a:t>
            </a:r>
            <a:r>
              <a:rPr lang="ru-RU" sz="1400" dirty="0"/>
              <a:t>. </a:t>
            </a:r>
            <a:endParaRPr lang="ru-RU" sz="1400" dirty="0" smtClean="0"/>
          </a:p>
          <a:p>
            <a:r>
              <a:rPr lang="ru-RU" sz="1400" i="1" u="sng" dirty="0" smtClean="0"/>
              <a:t>Не </a:t>
            </a:r>
            <a:r>
              <a:rPr lang="ru-RU" sz="1400" i="1" u="sng" dirty="0"/>
              <a:t>надо публиковать адрес своей электронной почты</a:t>
            </a:r>
            <a:r>
              <a:rPr lang="ru-RU" sz="1400" dirty="0"/>
              <a:t> ни на каких форумах, сайтах сообществ и социальных сетей. </a:t>
            </a:r>
            <a:endParaRPr lang="ru-RU" sz="1400" dirty="0" smtClean="0"/>
          </a:p>
          <a:p>
            <a:r>
              <a:rPr lang="ru-RU" sz="1400" i="1" u="sng" dirty="0" smtClean="0"/>
              <a:t>Не </a:t>
            </a:r>
            <a:r>
              <a:rPr lang="ru-RU" sz="1400" i="1" u="sng" dirty="0"/>
              <a:t>следует переходить по ссылкам в сообщениях от неизвестных адресатов</a:t>
            </a:r>
            <a:r>
              <a:rPr lang="ru-RU" sz="1400" dirty="0"/>
              <a:t>. </a:t>
            </a:r>
            <a:endParaRPr lang="ru-RU" sz="1400" dirty="0" smtClean="0"/>
          </a:p>
          <a:p>
            <a:r>
              <a:rPr lang="ru-RU" sz="1400" i="1" u="sng" dirty="0" smtClean="0"/>
              <a:t>Не </a:t>
            </a:r>
            <a:r>
              <a:rPr lang="ru-RU" sz="1400" i="1" u="sng" dirty="0"/>
              <a:t>стоит переходить по ссылкам в сообщениях с чрезмерно заманчивыми </a:t>
            </a:r>
            <a:r>
              <a:rPr lang="ru-RU" sz="1400" i="1" u="sng" dirty="0" smtClean="0"/>
              <a:t>предложениями</a:t>
            </a:r>
            <a:r>
              <a:rPr lang="ru-RU" sz="1400" dirty="0" smtClean="0"/>
              <a:t>.  </a:t>
            </a:r>
            <a:endParaRPr lang="ru-RU" sz="1400" dirty="0"/>
          </a:p>
          <a:p>
            <a:r>
              <a:rPr lang="ru-RU" sz="1400" i="1" u="sng" dirty="0"/>
              <a:t>Не стоит обращать внимания на предложение бесплатных подарков</a:t>
            </a:r>
            <a:r>
              <a:rPr lang="ru-RU" sz="1400" dirty="0"/>
              <a:t>, легкого заработка, сообщения о получении наследства и пр.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9502"/>
            <a:ext cx="6099016" cy="397768"/>
          </a:xfrm>
        </p:spPr>
        <p:txBody>
          <a:bodyPr/>
          <a:lstStyle/>
          <a:p>
            <a:r>
              <a:rPr lang="ru-RU" sz="2000" b="1" dirty="0">
                <a:effectLst/>
              </a:rPr>
              <a:t>Правила </a:t>
            </a:r>
            <a:r>
              <a:rPr lang="ru-RU" sz="2000" b="1" dirty="0" smtClean="0">
                <a:effectLst/>
              </a:rPr>
              <a:t>безопасности для </a:t>
            </a:r>
            <a:r>
              <a:rPr lang="ru-RU" sz="2000" b="1" dirty="0">
                <a:effectLst/>
              </a:rPr>
              <a:t>обучающихся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42415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43558"/>
            <a:ext cx="8208912" cy="3857599"/>
          </a:xfrm>
        </p:spPr>
        <p:txBody>
          <a:bodyPr>
            <a:noAutofit/>
          </a:bodyPr>
          <a:lstStyle/>
          <a:p>
            <a:r>
              <a:rPr lang="ru-RU" sz="1400" i="1" u="sng" dirty="0"/>
              <a:t>Двухфакторная аутентификация</a:t>
            </a:r>
            <a:r>
              <a:rPr lang="ru-RU" sz="1400" dirty="0"/>
              <a:t> — это метод идентификации пользователя в каком-либо сервисе при помощи запроса </a:t>
            </a:r>
            <a:r>
              <a:rPr lang="ru-RU" sz="1400" dirty="0" err="1"/>
              <a:t>аутентификационных</a:t>
            </a:r>
            <a:r>
              <a:rPr lang="ru-RU" sz="1400" dirty="0"/>
              <a:t> данных двух разных типов. </a:t>
            </a:r>
            <a:endParaRPr lang="ru-RU" sz="1400" dirty="0" smtClean="0"/>
          </a:p>
          <a:p>
            <a:r>
              <a:rPr lang="en-US" sz="1400" dirty="0" smtClean="0"/>
              <a:t>✓ </a:t>
            </a:r>
            <a:r>
              <a:rPr lang="ru-RU" sz="1400" dirty="0"/>
              <a:t>Старайтесь периодически делать копии всех ваших файлов. Это поможет избежать полной потери данных, если компьютер сломается. </a:t>
            </a:r>
          </a:p>
          <a:p>
            <a:r>
              <a:rPr lang="en-US" sz="1400" dirty="0"/>
              <a:t>✓ </a:t>
            </a:r>
            <a:r>
              <a:rPr lang="ru-RU" sz="1400" dirty="0"/>
              <a:t>Воспользуйтесь для хранения своих наработок внешними накопителями или облачными хранилищам от надежных разработчиков ― например, </a:t>
            </a:r>
            <a:r>
              <a:rPr lang="ru-RU" sz="1400" dirty="0" err="1"/>
              <a:t>Яндекс.Диском</a:t>
            </a:r>
            <a:r>
              <a:rPr lang="ru-RU" sz="1400" dirty="0"/>
              <a:t>, </a:t>
            </a:r>
            <a:r>
              <a:rPr lang="ru-RU" sz="1400" dirty="0" err="1"/>
              <a:t>OneDrive</a:t>
            </a:r>
            <a:r>
              <a:rPr lang="ru-RU" sz="1400" dirty="0"/>
              <a:t> (</a:t>
            </a:r>
            <a:r>
              <a:rPr lang="ru-RU" sz="1400" dirty="0" err="1"/>
              <a:t>Microsoft</a:t>
            </a:r>
            <a:r>
              <a:rPr lang="ru-RU" sz="1400" dirty="0"/>
              <a:t>) или </a:t>
            </a:r>
            <a:r>
              <a:rPr lang="ru-RU" sz="1400" dirty="0" err="1"/>
              <a:t>Google</a:t>
            </a:r>
            <a:r>
              <a:rPr lang="ru-RU" sz="1400" dirty="0"/>
              <a:t> Диском. </a:t>
            </a:r>
          </a:p>
          <a:p>
            <a:r>
              <a:rPr lang="en-US" sz="1400" dirty="0"/>
              <a:t>✓ </a:t>
            </a:r>
            <a:r>
              <a:rPr lang="ru-RU" sz="1400" dirty="0"/>
              <a:t>Синхронизируйте аккаунты, чтобы оперативно получать информацию об обновлении и появлении корреспонденции, и не тратить время на проверку всех почтовых адресов или сетевых групп, участников которых Вы являетесь. </a:t>
            </a:r>
          </a:p>
          <a:p>
            <a:r>
              <a:rPr lang="en-US" sz="1400" dirty="0"/>
              <a:t>✓ </a:t>
            </a:r>
            <a:r>
              <a:rPr lang="ru-RU" sz="1400" dirty="0"/>
              <a:t>Используйте облачные сервисы для хранения. Во время подготовки к урокам приходится подбирать и сохранять много разных материалов: статьи, личные заметки, фотографии, схемы, видео и т.д. Все эти материалы нужно где-то хранить, и удобнее всего, когда к ним есть быстрый доступ. </a:t>
            </a:r>
          </a:p>
          <a:p>
            <a:r>
              <a:rPr lang="en-US" sz="1400" dirty="0"/>
              <a:t>✓ </a:t>
            </a:r>
            <a:r>
              <a:rPr lang="ru-RU" sz="1400" dirty="0"/>
              <a:t>Создавайте дополнительные почтовые ящики, чтобы разделить официальную и личную переписку. </a:t>
            </a:r>
          </a:p>
          <a:p>
            <a:r>
              <a:rPr lang="en-US" sz="1400" dirty="0"/>
              <a:t>✓ </a:t>
            </a:r>
            <a:r>
              <a:rPr lang="ru-RU" sz="1400" dirty="0"/>
              <a:t>Создавайте папки и фильтры внутри почтового ящика для сортировки входящих писем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95486"/>
            <a:ext cx="5256584" cy="475506"/>
          </a:xfrm>
        </p:spPr>
        <p:txBody>
          <a:bodyPr/>
          <a:lstStyle/>
          <a:p>
            <a:r>
              <a:rPr lang="ru-RU" sz="2000" b="1" dirty="0">
                <a:effectLst/>
              </a:rPr>
              <a:t>Правила безопасности для педагога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8233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00620"/>
            <a:ext cx="8784976" cy="642938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Цифровая грамотность/ИКТ</a:t>
            </a:r>
            <a:r>
              <a:rPr lang="en-US" sz="2400" dirty="0" smtClean="0"/>
              <a:t>-</a:t>
            </a:r>
            <a:r>
              <a:rPr lang="ru-RU" sz="2400" dirty="0" smtClean="0"/>
              <a:t>компетентность</a:t>
            </a:r>
            <a:endParaRPr lang="ru-RU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6457639"/>
              </p:ext>
            </p:extLst>
          </p:nvPr>
        </p:nvGraphicFramePr>
        <p:xfrm>
          <a:off x="1115616" y="987574"/>
          <a:ext cx="6624736" cy="3941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29198"/>
                <a:gridCol w="2029198"/>
                <a:gridCol w="2566340"/>
              </a:tblGrid>
              <a:tr h="374902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Критерий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90475" marT="81428" marB="81428"/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Цифровая грамотность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90475" marT="81428" marB="81428"/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ИКТ-компетентность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144760" marT="81428" marB="81428"/>
                </a:tc>
              </a:tr>
              <a:tr h="1016013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Охват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90475" marT="81428" marB="81428"/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Более широкое понятие, охватывающее всю совокупность навыков для жизни и работы в цифровую эпоху.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90475" marT="81428" marB="81428"/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Более узкое понятие, часто связанное с применением технологий в конкретных сферах, особенно в профессиональной (например, ИКТ-компетентность педагога).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144760" marT="81428" marB="81428"/>
                </a:tc>
              </a:tr>
              <a:tr h="962586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Акцент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90475" marT="81428" marB="81428"/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На </a:t>
                      </a:r>
                      <a:r>
                        <a:rPr lang="ru-RU" sz="800" dirty="0" err="1">
                          <a:effectLst/>
                        </a:rPr>
                        <a:t>социокоммуникативных</a:t>
                      </a:r>
                      <a:r>
                        <a:rPr lang="ru-RU" sz="800" dirty="0">
                          <a:effectLst/>
                        </a:rPr>
                        <a:t> аспектах: умение общаться, создавать контент, взаимодействовать в цифровой среде.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90475" marT="81428" marB="81428"/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На эффективности и профессиональной применимости: умение решать конкретные задачи с помощью технологий.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144760" marT="81428" marB="81428"/>
                </a:tc>
              </a:tr>
              <a:tr h="802309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Креативность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90475" marT="81428" marB="81428"/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Включает креативность как один из ключевых компонентов — способность создавать новые информационные объекты.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90475" marT="81428" marB="81428"/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Не является определяющим признаком.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144760" marT="81428" marB="81428"/>
                </a:tc>
              </a:tr>
              <a:tr h="588606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Безопасность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90475" marT="81428" marB="81428"/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>
                          <a:effectLst/>
                        </a:rPr>
                        <a:t>Включает безопасность как один из ключевых компонентов.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90475" marT="81428" marB="81428"/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Безопасность рассматривается как часть, но не определяющий признак. 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0475" marR="144760" marT="81428" marB="8142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18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9542"/>
            <a:ext cx="8219256" cy="360040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effectLst/>
              </a:rPr>
              <a:t>Ц</a:t>
            </a:r>
            <a:r>
              <a:rPr lang="ru-RU" sz="2800" dirty="0" smtClean="0">
                <a:effectLst/>
              </a:rPr>
              <a:t>ифровая </a:t>
            </a:r>
            <a:r>
              <a:rPr lang="ru-RU" sz="2800" dirty="0">
                <a:effectLst/>
              </a:rPr>
              <a:t>грамотность — это фундамент, набор базовых навыков для жизни в цифровом мире. ИКТ-компетентность строится на этом фундаменте и добавляет к нему умение эффективно применять технологии в конкретных, часто профессиональных задачах. То есть цифровая грамотность — это «как», а ИКТ-компетентность — «зачем» и «для чего».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8061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707654"/>
            <a:ext cx="5174704" cy="1553343"/>
          </a:xfrm>
        </p:spPr>
        <p:txBody>
          <a:bodyPr/>
          <a:lstStyle/>
          <a:p>
            <a:pPr marL="18288" indent="0" algn="ctr">
              <a:buNone/>
            </a:pPr>
            <a:r>
              <a:rPr lang="ru-RU" dirty="0">
                <a:hlinkClick r:id="rId2"/>
              </a:rPr>
              <a:t>Диагностика компетенций </a:t>
            </a:r>
            <a:r>
              <a:rPr lang="ru-RU" dirty="0" smtClean="0">
                <a:hlinkClick r:id="rId2"/>
              </a:rPr>
              <a:t>педагога</a:t>
            </a:r>
            <a:endParaRPr lang="ru-RU" dirty="0" smtClean="0"/>
          </a:p>
          <a:p>
            <a:pPr marL="18288" indent="0" algn="ctr">
              <a:buNone/>
            </a:pPr>
            <a:r>
              <a:rPr lang="en-US" dirty="0"/>
              <a:t>https://ncko.ru/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815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11910"/>
            <a:ext cx="8229600" cy="882098"/>
          </a:xfrm>
          <a:ln>
            <a:noFill/>
          </a:ln>
        </p:spPr>
        <p:txBody>
          <a:bodyPr>
            <a:noAutofit/>
          </a:bodyPr>
          <a:lstStyle/>
          <a:p>
            <a:r>
              <a:rPr lang="ru-RU" sz="1200" dirty="0">
                <a:solidFill>
                  <a:schemeClr val="tx1"/>
                </a:solidFill>
                <a:effectLst/>
              </a:rPr>
              <a:t>Иногда выделяют и другие категории, например:</a:t>
            </a:r>
            <a:br>
              <a:rPr lang="ru-RU" sz="1200" dirty="0">
                <a:solidFill>
                  <a:schemeClr val="tx1"/>
                </a:solidFill>
                <a:effectLst/>
              </a:rPr>
            </a:br>
            <a:r>
              <a:rPr lang="ru-RU" sz="1200" b="1" dirty="0" err="1">
                <a:solidFill>
                  <a:schemeClr val="tx1"/>
                </a:solidFill>
                <a:effectLst/>
              </a:rPr>
              <a:t>Self</a:t>
            </a:r>
            <a:r>
              <a:rPr lang="ru-RU" sz="12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1200" b="1" dirty="0" err="1">
                <a:solidFill>
                  <a:schemeClr val="tx1"/>
                </a:solidFill>
                <a:effectLst/>
              </a:rPr>
              <a:t>skills</a:t>
            </a:r>
            <a:r>
              <a:rPr lang="ru-RU" sz="1200" dirty="0">
                <a:solidFill>
                  <a:schemeClr val="tx1"/>
                </a:solidFill>
                <a:effectLst/>
              </a:rPr>
              <a:t> — навыки самоорганизации и управления собой (тайм-менеджмент, </a:t>
            </a:r>
            <a:r>
              <a:rPr lang="ru-RU" sz="1200" dirty="0" err="1">
                <a:solidFill>
                  <a:schemeClr val="tx1"/>
                </a:solidFill>
                <a:effectLst/>
              </a:rPr>
              <a:t>самомотивация</a:t>
            </a:r>
            <a:r>
              <a:rPr lang="ru-RU" sz="1200" dirty="0">
                <a:solidFill>
                  <a:schemeClr val="tx1"/>
                </a:solidFill>
                <a:effectLst/>
              </a:rPr>
              <a:t>).</a:t>
            </a:r>
            <a:br>
              <a:rPr lang="ru-RU" sz="1200" dirty="0">
                <a:solidFill>
                  <a:schemeClr val="tx1"/>
                </a:solidFill>
                <a:effectLst/>
              </a:rPr>
            </a:br>
            <a:r>
              <a:rPr lang="ru-RU" sz="1200" b="1" dirty="0" err="1">
                <a:solidFill>
                  <a:schemeClr val="tx1"/>
                </a:solidFill>
                <a:effectLst/>
              </a:rPr>
              <a:t>Meta</a:t>
            </a:r>
            <a:r>
              <a:rPr lang="ru-RU" sz="1200" b="1" dirty="0">
                <a:solidFill>
                  <a:schemeClr val="tx1"/>
                </a:solidFill>
                <a:effectLst/>
              </a:rPr>
              <a:t> </a:t>
            </a:r>
            <a:r>
              <a:rPr lang="ru-RU" sz="1200" b="1" dirty="0" err="1">
                <a:solidFill>
                  <a:schemeClr val="tx1"/>
                </a:solidFill>
                <a:effectLst/>
              </a:rPr>
              <a:t>skills</a:t>
            </a:r>
            <a:r>
              <a:rPr lang="ru-RU" sz="1200" dirty="0">
                <a:solidFill>
                  <a:schemeClr val="tx1"/>
                </a:solidFill>
                <a:effectLst/>
              </a:rPr>
              <a:t> — универсальные навыки, которые помогают учиться новому и быстро адаптироваться к изменениям</a:t>
            </a:r>
            <a:r>
              <a:rPr lang="ru-RU" sz="1200" dirty="0" smtClean="0">
                <a:solidFill>
                  <a:schemeClr val="tx1"/>
                </a:solidFill>
                <a:effectLst/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502294"/>
              </p:ext>
            </p:extLst>
          </p:nvPr>
        </p:nvGraphicFramePr>
        <p:xfrm>
          <a:off x="1331640" y="267494"/>
          <a:ext cx="6480719" cy="36748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85085"/>
                <a:gridCol w="1985085"/>
                <a:gridCol w="2510549"/>
              </a:tblGrid>
              <a:tr h="388836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Критерий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solidFill>
                            <a:schemeClr val="bg1"/>
                          </a:solidFill>
                          <a:effectLst/>
                        </a:rPr>
                        <a:t>Soft</a:t>
                      </a: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ru-RU" sz="1000" dirty="0" err="1">
                          <a:solidFill>
                            <a:schemeClr val="bg1"/>
                          </a:solidFill>
                          <a:effectLst/>
                        </a:rPr>
                        <a:t>skills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</a:rPr>
                        <a:t>Hard skills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15240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2292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Природа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Личностные качества, поведенческие и социальные компетенции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Конкретные, измеримые профессиональные знания и умения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15240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2292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</a:rPr>
                        <a:t>Измеримость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Оцениваются косвенно — через поведение и результаты взаимодействия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Проверяются через тесты, практические задания, сертификации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15240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2292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</a:rPr>
                        <a:t>Способ развития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</a:rPr>
                        <a:t>Формируются через опыт, рефлексию, копирование моделей поведения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</a:rPr>
                        <a:t>Осваиваются через обучение, курсы, образование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15240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654678"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</a:rPr>
                        <a:t>Применимость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solidFill>
                            <a:schemeClr val="bg1"/>
                          </a:solidFill>
                          <a:effectLst/>
                        </a:rPr>
                        <a:t>Универсальны для любой профессии и жизненных ситуаций</a:t>
                      </a:r>
                      <a:endParaRPr lang="ru-RU" sz="7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9525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bg1"/>
                          </a:solidFill>
                          <a:effectLst/>
                        </a:rPr>
                        <a:t>Специфичны для конкретной профессиональной области </a:t>
                      </a:r>
                      <a:endParaRPr lang="ru-RU" sz="7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0" marR="152400" marT="85725" marB="85725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62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545636"/>
            <a:ext cx="7920880" cy="3240360"/>
          </a:xfrm>
        </p:spPr>
        <p:txBody>
          <a:bodyPr>
            <a:normAutofit/>
          </a:bodyPr>
          <a:lstStyle/>
          <a:p>
            <a:r>
              <a:rPr lang="ru-RU" sz="2000" dirty="0"/>
              <a:t>- </a:t>
            </a:r>
            <a:r>
              <a:rPr lang="ru-RU" sz="2000" dirty="0" smtClean="0"/>
              <a:t>система </a:t>
            </a:r>
            <a:r>
              <a:rPr lang="ru-RU" sz="2000" dirty="0"/>
              <a:t>подготовки педагогических работников, </a:t>
            </a:r>
            <a:r>
              <a:rPr lang="ru-RU" sz="2000" dirty="0" smtClean="0"/>
              <a:t>направленная </a:t>
            </a:r>
            <a:r>
              <a:rPr lang="ru-RU" sz="2000" dirty="0"/>
              <a:t>на повышение уровня цифровой компетентности;</a:t>
            </a:r>
          </a:p>
          <a:p>
            <a:r>
              <a:rPr lang="ru-RU" sz="2000" dirty="0"/>
              <a:t>- комплекс мероприятий, направленных на осуществление сетевого взаимодействия педагогов в условиях единой цифровой образовательной среды; </a:t>
            </a:r>
          </a:p>
          <a:p>
            <a:r>
              <a:rPr lang="ru-RU" sz="2000" dirty="0"/>
              <a:t>- </a:t>
            </a:r>
            <a:r>
              <a:rPr lang="ru-RU" sz="2000" dirty="0" smtClean="0"/>
              <a:t>информационно-методическая поддержка </a:t>
            </a:r>
            <a:r>
              <a:rPr lang="ru-RU" sz="2000" dirty="0"/>
              <a:t>педагогов в процессе непрерывного </a:t>
            </a:r>
            <a:r>
              <a:rPr lang="ru-RU" sz="2000" dirty="0" smtClean="0"/>
              <a:t>профессионального </a:t>
            </a:r>
            <a:r>
              <a:rPr lang="ru-RU" sz="2000" dirty="0"/>
              <a:t>образования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9492"/>
            <a:ext cx="7543800" cy="1177584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М</a:t>
            </a:r>
            <a:r>
              <a:rPr lang="ru-RU" sz="2400" dirty="0" smtClean="0">
                <a:effectLst/>
              </a:rPr>
              <a:t>одель </a:t>
            </a:r>
            <a:r>
              <a:rPr lang="ru-RU" sz="2400" dirty="0">
                <a:effectLst/>
              </a:rPr>
              <a:t>непрерывного образования педагогических работников в </a:t>
            </a:r>
            <a:r>
              <a:rPr lang="ru-RU" sz="2400" dirty="0" smtClean="0">
                <a:effectLst/>
              </a:rPr>
              <a:t>области </a:t>
            </a:r>
            <a:r>
              <a:rPr lang="ru-RU" sz="2400" dirty="0" err="1" smtClean="0">
                <a:effectLst/>
              </a:rPr>
              <a:t>цифровизации</a:t>
            </a:r>
            <a:r>
              <a:rPr lang="ru-RU" sz="2400" dirty="0" smtClean="0">
                <a:effectLst/>
              </a:rPr>
              <a:t> образования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17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99642"/>
            <a:ext cx="8352928" cy="3294366"/>
          </a:xfrm>
        </p:spPr>
        <p:txBody>
          <a:bodyPr>
            <a:normAutofit fontScale="77500" lnSpcReduction="20000"/>
          </a:bodyPr>
          <a:lstStyle/>
          <a:p>
            <a:pPr marL="18288" indent="0">
              <a:buNone/>
            </a:pPr>
            <a:r>
              <a:rPr lang="ru-RU" b="1" u="sng" dirty="0"/>
              <a:t>Задачи</a:t>
            </a:r>
            <a:r>
              <a:rPr lang="ru-RU" dirty="0"/>
              <a:t>, решаемые в ходе использования модели: </a:t>
            </a:r>
          </a:p>
          <a:p>
            <a:r>
              <a:rPr lang="ru-RU" dirty="0"/>
              <a:t>- изучение нормативно-правовых актов, регламентирующих развитие цифровых и электронных образовательных ресурсов для повышения качества образования; </a:t>
            </a:r>
          </a:p>
          <a:p>
            <a:r>
              <a:rPr lang="ru-RU" dirty="0"/>
              <a:t>- анализ приоритетов государственной политики в сфере цифровой трансформации образования и развития цифровой образовательной среды; </a:t>
            </a:r>
          </a:p>
          <a:p>
            <a:r>
              <a:rPr lang="ru-RU" dirty="0"/>
              <a:t>- анализ опыта работы коллег в использовании ЦОР и программных средств; </a:t>
            </a:r>
          </a:p>
          <a:p>
            <a:r>
              <a:rPr lang="ru-RU" dirty="0"/>
              <a:t>- выявление «слабых и сильных сторон» педагогов в области работы с цифровыми устройствами, владения педагогическими технологиями и методами использования информационных образовательных ресурсов; </a:t>
            </a:r>
          </a:p>
          <a:p>
            <a:r>
              <a:rPr lang="ru-RU" dirty="0"/>
              <a:t>- определение пути повышения ИКТ-компетентности педагога как одной из составляющих профессионализма; </a:t>
            </a:r>
          </a:p>
          <a:p>
            <a:r>
              <a:rPr lang="ru-RU" dirty="0"/>
              <a:t>- выявление групп цифровых ресурсов, применение которых позволяет повысить качество преподавания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95486"/>
            <a:ext cx="8496944" cy="1242138"/>
          </a:xfrm>
        </p:spPr>
        <p:txBody>
          <a:bodyPr>
            <a:noAutofit/>
          </a:bodyPr>
          <a:lstStyle/>
          <a:p>
            <a:r>
              <a:rPr lang="ru-RU" sz="1600" b="1" u="sng" dirty="0">
                <a:effectLst/>
              </a:rPr>
              <a:t>Цель</a:t>
            </a:r>
            <a:r>
              <a:rPr lang="ru-RU" sz="1600" dirty="0">
                <a:effectLst/>
              </a:rPr>
              <a:t> модели непрерывного образования педагогических работников – повышение профессионального уровня педагогов в области работы с цифровыми устройствами, владения педагогическими технологиями и методами использования информационных образовательных ресурсов путем проведения комплекса мероприятий в этом направлении.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9223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89552"/>
            <a:ext cx="8640960" cy="4086454"/>
          </a:xfrm>
        </p:spPr>
        <p:txBody>
          <a:bodyPr>
            <a:noAutofit/>
          </a:bodyPr>
          <a:lstStyle/>
          <a:p>
            <a:r>
              <a:rPr lang="ru-RU" sz="1100" b="1" dirty="0"/>
              <a:t>1. Общие правовые основы</a:t>
            </a:r>
            <a:endParaRPr lang="ru-RU" sz="1100" dirty="0"/>
          </a:p>
          <a:p>
            <a:r>
              <a:rPr lang="ru-RU" sz="1100" u="sng" dirty="0"/>
              <a:t>Федеральный закон от 29.12.2012 № 273-ФЗ</a:t>
            </a:r>
            <a:r>
              <a:rPr lang="ru-RU" sz="1100" dirty="0"/>
              <a:t> «Об образовании в Российской </a:t>
            </a:r>
            <a:r>
              <a:rPr lang="ru-RU" sz="1100" dirty="0" smtClean="0"/>
              <a:t>Федерации»</a:t>
            </a:r>
          </a:p>
          <a:p>
            <a:r>
              <a:rPr lang="ru-RU" sz="1100" u="sng" dirty="0" smtClean="0"/>
              <a:t>Федеральный </a:t>
            </a:r>
            <a:r>
              <a:rPr lang="ru-RU" sz="1100" u="sng" dirty="0"/>
              <a:t>закон от 27.07.2006 № 149-ФЗ</a:t>
            </a:r>
            <a:r>
              <a:rPr lang="ru-RU" sz="1100" dirty="0"/>
              <a:t> «Об информации, информационных технологиях и о защите </a:t>
            </a:r>
            <a:r>
              <a:rPr lang="ru-RU" sz="1100" dirty="0" smtClean="0"/>
              <a:t>информации»</a:t>
            </a:r>
          </a:p>
          <a:p>
            <a:r>
              <a:rPr lang="ru-RU" sz="1100" u="sng" dirty="0" smtClean="0"/>
              <a:t>Федеральный </a:t>
            </a:r>
            <a:r>
              <a:rPr lang="ru-RU" sz="1100" u="sng" dirty="0"/>
              <a:t>закон от 27.07.2006 № 152-ФЗ</a:t>
            </a:r>
            <a:r>
              <a:rPr lang="ru-RU" sz="1100" dirty="0"/>
              <a:t> «О персональных </a:t>
            </a:r>
            <a:r>
              <a:rPr lang="ru-RU" sz="1100" dirty="0" smtClean="0"/>
              <a:t>данных»</a:t>
            </a:r>
          </a:p>
          <a:p>
            <a:r>
              <a:rPr lang="ru-RU" sz="1100" u="sng" dirty="0" smtClean="0"/>
              <a:t>Федеральный </a:t>
            </a:r>
            <a:r>
              <a:rPr lang="ru-RU" sz="1100" u="sng" dirty="0"/>
              <a:t>закон от 29.12.2010 № 436-ФЗ</a:t>
            </a:r>
            <a:r>
              <a:rPr lang="ru-RU" sz="1100" dirty="0"/>
              <a:t> «О защите детей от информации, причиняющей вред их здоровью и </a:t>
            </a:r>
            <a:r>
              <a:rPr lang="ru-RU" sz="1100" dirty="0" smtClean="0"/>
              <a:t>развитию»</a:t>
            </a:r>
          </a:p>
          <a:p>
            <a:r>
              <a:rPr lang="ru-RU" sz="1100" u="sng" dirty="0" smtClean="0"/>
              <a:t>Распоряжение </a:t>
            </a:r>
            <a:r>
              <a:rPr lang="ru-RU" sz="1100" u="sng" dirty="0"/>
              <a:t>Правительства РФ от 02.12.2015 № 2471-р</a:t>
            </a:r>
            <a:r>
              <a:rPr lang="ru-RU" sz="1100" dirty="0"/>
              <a:t> «Об утверждении Концепции информационной безопасности </a:t>
            </a:r>
            <a:r>
              <a:rPr lang="ru-RU" sz="1100" dirty="0" smtClean="0"/>
              <a:t>детей»</a:t>
            </a:r>
          </a:p>
          <a:p>
            <a:r>
              <a:rPr lang="ru-RU" sz="1100" b="1" dirty="0" smtClean="0"/>
              <a:t>2</a:t>
            </a:r>
            <a:r>
              <a:rPr lang="ru-RU" sz="1100" b="1" dirty="0"/>
              <a:t>. Конкретные требования к деятельности педагога</a:t>
            </a:r>
            <a:endParaRPr lang="ru-RU" sz="1100" dirty="0"/>
          </a:p>
          <a:p>
            <a:r>
              <a:rPr lang="ru-RU" sz="1100" u="sng" dirty="0"/>
              <a:t>Профессиональный стандарт «Педагог дополнительного образования детей и взрослых»</a:t>
            </a:r>
            <a:r>
              <a:rPr lang="ru-RU" sz="1100" dirty="0"/>
              <a:t> (утверждён приказом Минтруда России от 22.09.2021 № </a:t>
            </a:r>
            <a:r>
              <a:rPr lang="ru-RU" sz="1100" dirty="0" smtClean="0"/>
              <a:t>652н)</a:t>
            </a:r>
          </a:p>
          <a:p>
            <a:r>
              <a:rPr lang="ru-RU" sz="1100" b="1" dirty="0" smtClean="0"/>
              <a:t>3</a:t>
            </a:r>
            <a:r>
              <a:rPr lang="ru-RU" sz="1100" b="1" dirty="0"/>
              <a:t>. Правила применения технологий</a:t>
            </a:r>
            <a:endParaRPr lang="ru-RU" sz="1100" dirty="0"/>
          </a:p>
          <a:p>
            <a:r>
              <a:rPr lang="ru-RU" sz="1100" u="sng" dirty="0"/>
              <a:t>Постановление Правительства РФ от 11.10.2023 № 1678</a:t>
            </a:r>
            <a:r>
              <a:rPr lang="ru-RU" sz="1100" dirty="0"/>
              <a:t> «Об утверждении Правил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</a:t>
            </a:r>
            <a:r>
              <a:rPr lang="ru-RU" sz="1100" dirty="0" smtClean="0"/>
              <a:t>программ»</a:t>
            </a:r>
          </a:p>
          <a:p>
            <a:r>
              <a:rPr lang="ru-RU" sz="1100" b="1" dirty="0" smtClean="0"/>
              <a:t>4</a:t>
            </a:r>
            <a:r>
              <a:rPr lang="ru-RU" sz="1100" b="1" dirty="0"/>
              <a:t>. Санитарно-эпидемиологические требования</a:t>
            </a:r>
            <a:endParaRPr lang="ru-RU" sz="1100" dirty="0"/>
          </a:p>
          <a:p>
            <a:r>
              <a:rPr lang="ru-RU" sz="1100" u="sng" dirty="0"/>
              <a:t>СП 2.4.3648-20</a:t>
            </a:r>
            <a:r>
              <a:rPr lang="ru-RU" sz="1100" dirty="0"/>
              <a:t> «Санитарно-эпидемиологические требования к организациям воспитания и обучения, отдыха и оздоровления детей и </a:t>
            </a:r>
            <a:r>
              <a:rPr lang="ru-RU" sz="1100" dirty="0" smtClean="0"/>
              <a:t>молодёжи»</a:t>
            </a:r>
          </a:p>
          <a:p>
            <a:r>
              <a:rPr lang="ru-RU" sz="1100" b="1" dirty="0" smtClean="0"/>
              <a:t>5</a:t>
            </a:r>
            <a:r>
              <a:rPr lang="ru-RU" sz="1100" b="1" dirty="0"/>
              <a:t>. Локальные акты образовательной </a:t>
            </a:r>
            <a:r>
              <a:rPr lang="ru-RU" sz="1100" b="1" dirty="0" smtClean="0"/>
              <a:t>организации. </a:t>
            </a:r>
            <a:r>
              <a:rPr lang="ru-RU" sz="1100" dirty="0" smtClean="0"/>
              <a:t>Например</a:t>
            </a:r>
            <a:r>
              <a:rPr lang="ru-RU" sz="1100" dirty="0"/>
              <a:t>:</a:t>
            </a:r>
          </a:p>
          <a:p>
            <a:r>
              <a:rPr lang="ru-RU" sz="1100" u="sng" dirty="0"/>
              <a:t>Положение об использовании электронного обучения и дистанционных технологий.</a:t>
            </a:r>
            <a:endParaRPr lang="ru-RU" sz="1100" dirty="0"/>
          </a:p>
          <a:p>
            <a:r>
              <a:rPr lang="ru-RU" sz="1100" u="sng" dirty="0"/>
              <a:t>Положение об информационно-коммуникационной образовательной платформе (например, «</a:t>
            </a:r>
            <a:r>
              <a:rPr lang="ru-RU" sz="1100" u="sng" dirty="0" err="1"/>
              <a:t>Сферум</a:t>
            </a:r>
            <a:r>
              <a:rPr lang="ru-RU" sz="1100" u="sng" dirty="0"/>
              <a:t>»).</a:t>
            </a:r>
            <a:endParaRPr lang="ru-RU" sz="1100" dirty="0"/>
          </a:p>
          <a:p>
            <a:r>
              <a:rPr lang="ru-RU" sz="1100" u="sng" dirty="0"/>
              <a:t>Порядок работы с персональными данными в цифровой </a:t>
            </a:r>
            <a:r>
              <a:rPr lang="ru-RU" sz="1100" u="sng" dirty="0" smtClean="0"/>
              <a:t>среде.</a:t>
            </a:r>
            <a:endParaRPr lang="ru-RU" sz="11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23478"/>
            <a:ext cx="7543800" cy="576064"/>
          </a:xfrm>
        </p:spPr>
        <p:txBody>
          <a:bodyPr>
            <a:noAutofit/>
          </a:bodyPr>
          <a:lstStyle/>
          <a:p>
            <a:pPr algn="ctr"/>
            <a:r>
              <a:rPr lang="ru-RU" sz="1600" dirty="0">
                <a:effectLst/>
              </a:rPr>
              <a:t>О</a:t>
            </a:r>
            <a:r>
              <a:rPr lang="ru-RU" sz="1600" dirty="0" smtClean="0">
                <a:effectLst/>
              </a:rPr>
              <a:t>сновные </a:t>
            </a:r>
            <a:r>
              <a:rPr lang="ru-RU" sz="1600" dirty="0">
                <a:effectLst/>
              </a:rPr>
              <a:t>документы, которые регулируют использование ИКТ </a:t>
            </a:r>
            <a:r>
              <a:rPr lang="ru-RU" sz="1600" dirty="0" smtClean="0">
                <a:effectLst/>
              </a:rPr>
              <a:t/>
            </a:r>
            <a:br>
              <a:rPr lang="ru-RU" sz="1600" dirty="0" smtClean="0">
                <a:effectLst/>
              </a:rPr>
            </a:br>
            <a:r>
              <a:rPr lang="ru-RU" sz="1600" dirty="0" smtClean="0">
                <a:effectLst/>
              </a:rPr>
              <a:t>в </a:t>
            </a:r>
            <a:r>
              <a:rPr lang="ru-RU" sz="1600" dirty="0">
                <a:effectLst/>
              </a:rPr>
              <a:t>дополнительном образовании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26295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03598"/>
            <a:ext cx="8208912" cy="3600400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dirty="0"/>
              <a:t>Критерии достижения медиа </a:t>
            </a:r>
            <a:r>
              <a:rPr lang="ru-RU" dirty="0" smtClean="0"/>
              <a:t>компетентности (Пол </a:t>
            </a:r>
            <a:r>
              <a:rPr lang="ru-RU" dirty="0" err="1" smtClean="0"/>
              <a:t>Гилстер</a:t>
            </a:r>
            <a:r>
              <a:rPr lang="ru-RU" dirty="0" smtClean="0"/>
              <a:t>): </a:t>
            </a:r>
            <a:endParaRPr lang="ru-RU" dirty="0"/>
          </a:p>
          <a:p>
            <a:r>
              <a:rPr lang="ru-RU" dirty="0"/>
              <a:t>1. навыки поиска нужной информации и инструментов работы с ней, умение быстро освоить эти инструменты (информационная компетентность);  </a:t>
            </a:r>
          </a:p>
          <a:p>
            <a:r>
              <a:rPr lang="ru-RU" dirty="0"/>
              <a:t>2. навыки общения с другими пользователями (коммуникативная компетентность);  </a:t>
            </a:r>
          </a:p>
          <a:p>
            <a:r>
              <a:rPr lang="ru-RU" dirty="0"/>
              <a:t>3. навыки производства информации в ее разнообразных формах и форматах (креативная компетентность).  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5486"/>
            <a:ext cx="7543800" cy="685800"/>
          </a:xfrm>
        </p:spPr>
        <p:txBody>
          <a:bodyPr/>
          <a:lstStyle/>
          <a:p>
            <a:pPr algn="ctr"/>
            <a:r>
              <a:rPr lang="ru-RU" sz="4000" dirty="0" smtClean="0"/>
              <a:t>Цифровая грамотность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79937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1\Desktop\1рем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987574"/>
            <a:ext cx="8055375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692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286" y="195486"/>
            <a:ext cx="7918984" cy="504056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/>
              </a:rPr>
              <a:t>«Целевая модель компетенций 2025»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79926780"/>
              </p:ext>
            </p:extLst>
          </p:nvPr>
        </p:nvGraphicFramePr>
        <p:xfrm>
          <a:off x="555632" y="931467"/>
          <a:ext cx="4560168" cy="2248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1" name="Группа 20"/>
          <p:cNvGrpSpPr/>
          <p:nvPr/>
        </p:nvGrpSpPr>
        <p:grpSpPr>
          <a:xfrm>
            <a:off x="3203848" y="3007072"/>
            <a:ext cx="5336684" cy="1968623"/>
            <a:chOff x="2835716" y="2979390"/>
            <a:chExt cx="5336684" cy="1968623"/>
          </a:xfrm>
        </p:grpSpPr>
        <p:sp>
          <p:nvSpPr>
            <p:cNvPr id="10" name="Полилиния 9"/>
            <p:cNvSpPr/>
            <p:nvPr/>
          </p:nvSpPr>
          <p:spPr>
            <a:xfrm>
              <a:off x="2835716" y="2979390"/>
              <a:ext cx="2371860" cy="400203"/>
            </a:xfrm>
            <a:custGeom>
              <a:avLst/>
              <a:gdLst>
                <a:gd name="connsiteX0" fmla="*/ 0 w 2321718"/>
                <a:gd name="connsiteY0" fmla="*/ 116086 h 1160859"/>
                <a:gd name="connsiteX1" fmla="*/ 116086 w 2321718"/>
                <a:gd name="connsiteY1" fmla="*/ 0 h 1160859"/>
                <a:gd name="connsiteX2" fmla="*/ 2205632 w 2321718"/>
                <a:gd name="connsiteY2" fmla="*/ 0 h 1160859"/>
                <a:gd name="connsiteX3" fmla="*/ 2321718 w 2321718"/>
                <a:gd name="connsiteY3" fmla="*/ 116086 h 1160859"/>
                <a:gd name="connsiteX4" fmla="*/ 2321718 w 2321718"/>
                <a:gd name="connsiteY4" fmla="*/ 1044773 h 1160859"/>
                <a:gd name="connsiteX5" fmla="*/ 2205632 w 2321718"/>
                <a:gd name="connsiteY5" fmla="*/ 1160859 h 1160859"/>
                <a:gd name="connsiteX6" fmla="*/ 116086 w 2321718"/>
                <a:gd name="connsiteY6" fmla="*/ 1160859 h 1160859"/>
                <a:gd name="connsiteX7" fmla="*/ 0 w 2321718"/>
                <a:gd name="connsiteY7" fmla="*/ 1044773 h 1160859"/>
                <a:gd name="connsiteX8" fmla="*/ 0 w 2321718"/>
                <a:gd name="connsiteY8" fmla="*/ 116086 h 116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1718" h="1160859">
                  <a:moveTo>
                    <a:pt x="0" y="116086"/>
                  </a:moveTo>
                  <a:cubicBezTo>
                    <a:pt x="0" y="51973"/>
                    <a:pt x="51973" y="0"/>
                    <a:pt x="116086" y="0"/>
                  </a:cubicBezTo>
                  <a:lnTo>
                    <a:pt x="2205632" y="0"/>
                  </a:lnTo>
                  <a:cubicBezTo>
                    <a:pt x="2269745" y="0"/>
                    <a:pt x="2321718" y="51973"/>
                    <a:pt x="2321718" y="116086"/>
                  </a:cubicBezTo>
                  <a:lnTo>
                    <a:pt x="2321718" y="1044773"/>
                  </a:lnTo>
                  <a:cubicBezTo>
                    <a:pt x="2321718" y="1108886"/>
                    <a:pt x="2269745" y="1160859"/>
                    <a:pt x="2205632" y="1160859"/>
                  </a:cubicBezTo>
                  <a:lnTo>
                    <a:pt x="116086" y="1160859"/>
                  </a:lnTo>
                  <a:cubicBezTo>
                    <a:pt x="51973" y="1160859"/>
                    <a:pt x="0" y="1108886"/>
                    <a:pt x="0" y="1044773"/>
                  </a:cubicBezTo>
                  <a:lnTo>
                    <a:pt x="0" y="11608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4960" tIns="74640" rIns="94960" bIns="74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/>
                <a:t>Создание систем</a:t>
              </a:r>
              <a:endParaRPr lang="ru-RU" sz="1600" kern="1200" dirty="0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3310088" y="3479643"/>
              <a:ext cx="1897488" cy="400203"/>
            </a:xfrm>
            <a:custGeom>
              <a:avLst/>
              <a:gdLst>
                <a:gd name="connsiteX0" fmla="*/ 0 w 1857374"/>
                <a:gd name="connsiteY0" fmla="*/ 116086 h 1160859"/>
                <a:gd name="connsiteX1" fmla="*/ 116086 w 1857374"/>
                <a:gd name="connsiteY1" fmla="*/ 0 h 1160859"/>
                <a:gd name="connsiteX2" fmla="*/ 1741288 w 1857374"/>
                <a:gd name="connsiteY2" fmla="*/ 0 h 1160859"/>
                <a:gd name="connsiteX3" fmla="*/ 1857374 w 1857374"/>
                <a:gd name="connsiteY3" fmla="*/ 116086 h 1160859"/>
                <a:gd name="connsiteX4" fmla="*/ 1857374 w 1857374"/>
                <a:gd name="connsiteY4" fmla="*/ 1044773 h 1160859"/>
                <a:gd name="connsiteX5" fmla="*/ 1741288 w 1857374"/>
                <a:gd name="connsiteY5" fmla="*/ 1160859 h 1160859"/>
                <a:gd name="connsiteX6" fmla="*/ 116086 w 1857374"/>
                <a:gd name="connsiteY6" fmla="*/ 1160859 h 1160859"/>
                <a:gd name="connsiteX7" fmla="*/ 0 w 1857374"/>
                <a:gd name="connsiteY7" fmla="*/ 1044773 h 1160859"/>
                <a:gd name="connsiteX8" fmla="*/ 0 w 1857374"/>
                <a:gd name="connsiteY8" fmla="*/ 116086 h 116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7374" h="1160859">
                  <a:moveTo>
                    <a:pt x="0" y="116086"/>
                  </a:moveTo>
                  <a:cubicBezTo>
                    <a:pt x="0" y="51973"/>
                    <a:pt x="51973" y="0"/>
                    <a:pt x="116086" y="0"/>
                  </a:cubicBezTo>
                  <a:lnTo>
                    <a:pt x="1741288" y="0"/>
                  </a:lnTo>
                  <a:cubicBezTo>
                    <a:pt x="1805401" y="0"/>
                    <a:pt x="1857374" y="51973"/>
                    <a:pt x="1857374" y="116086"/>
                  </a:cubicBezTo>
                  <a:lnTo>
                    <a:pt x="1857374" y="1044773"/>
                  </a:lnTo>
                  <a:cubicBezTo>
                    <a:pt x="1857374" y="1108886"/>
                    <a:pt x="1805401" y="1160859"/>
                    <a:pt x="1741288" y="1160859"/>
                  </a:cubicBezTo>
                  <a:lnTo>
                    <a:pt x="116086" y="1160859"/>
                  </a:lnTo>
                  <a:cubicBezTo>
                    <a:pt x="51973" y="1160859"/>
                    <a:pt x="0" y="1108886"/>
                    <a:pt x="0" y="1044773"/>
                  </a:cubicBezTo>
                  <a:lnTo>
                    <a:pt x="0" y="116086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200" tIns="84800" rIns="110200" bIns="84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dirty="0"/>
                <a:t>П</a:t>
              </a:r>
              <a:r>
                <a:rPr lang="ru-RU" sz="1200" kern="1200" dirty="0" smtClean="0"/>
                <a:t>рограммирование</a:t>
              </a:r>
              <a:endParaRPr lang="ru-RU" sz="1200" kern="1200" dirty="0"/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3310088" y="3979896"/>
              <a:ext cx="1897488" cy="400203"/>
            </a:xfrm>
            <a:custGeom>
              <a:avLst/>
              <a:gdLst>
                <a:gd name="connsiteX0" fmla="*/ 0 w 1857374"/>
                <a:gd name="connsiteY0" fmla="*/ 116086 h 1160859"/>
                <a:gd name="connsiteX1" fmla="*/ 116086 w 1857374"/>
                <a:gd name="connsiteY1" fmla="*/ 0 h 1160859"/>
                <a:gd name="connsiteX2" fmla="*/ 1741288 w 1857374"/>
                <a:gd name="connsiteY2" fmla="*/ 0 h 1160859"/>
                <a:gd name="connsiteX3" fmla="*/ 1857374 w 1857374"/>
                <a:gd name="connsiteY3" fmla="*/ 116086 h 1160859"/>
                <a:gd name="connsiteX4" fmla="*/ 1857374 w 1857374"/>
                <a:gd name="connsiteY4" fmla="*/ 1044773 h 1160859"/>
                <a:gd name="connsiteX5" fmla="*/ 1741288 w 1857374"/>
                <a:gd name="connsiteY5" fmla="*/ 1160859 h 1160859"/>
                <a:gd name="connsiteX6" fmla="*/ 116086 w 1857374"/>
                <a:gd name="connsiteY6" fmla="*/ 1160859 h 1160859"/>
                <a:gd name="connsiteX7" fmla="*/ 0 w 1857374"/>
                <a:gd name="connsiteY7" fmla="*/ 1044773 h 1160859"/>
                <a:gd name="connsiteX8" fmla="*/ 0 w 1857374"/>
                <a:gd name="connsiteY8" fmla="*/ 116086 h 116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7374" h="1160859">
                  <a:moveTo>
                    <a:pt x="0" y="116086"/>
                  </a:moveTo>
                  <a:cubicBezTo>
                    <a:pt x="0" y="51973"/>
                    <a:pt x="51973" y="0"/>
                    <a:pt x="116086" y="0"/>
                  </a:cubicBezTo>
                  <a:lnTo>
                    <a:pt x="1741288" y="0"/>
                  </a:lnTo>
                  <a:cubicBezTo>
                    <a:pt x="1805401" y="0"/>
                    <a:pt x="1857374" y="51973"/>
                    <a:pt x="1857374" y="116086"/>
                  </a:cubicBezTo>
                  <a:lnTo>
                    <a:pt x="1857374" y="1044773"/>
                  </a:lnTo>
                  <a:cubicBezTo>
                    <a:pt x="1857374" y="1108886"/>
                    <a:pt x="1805401" y="1160859"/>
                    <a:pt x="1741288" y="1160859"/>
                  </a:cubicBezTo>
                  <a:lnTo>
                    <a:pt x="116086" y="1160859"/>
                  </a:lnTo>
                  <a:cubicBezTo>
                    <a:pt x="51973" y="1160859"/>
                    <a:pt x="0" y="1108886"/>
                    <a:pt x="0" y="1044773"/>
                  </a:cubicBezTo>
                  <a:lnTo>
                    <a:pt x="0" y="116086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200" tIns="84800" rIns="110200" bIns="84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 smtClean="0"/>
                <a:t>Разработка приложений</a:t>
              </a:r>
              <a:endParaRPr lang="ru-RU" sz="1200" kern="1200" dirty="0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5800540" y="2979390"/>
              <a:ext cx="2371860" cy="400203"/>
            </a:xfrm>
            <a:custGeom>
              <a:avLst/>
              <a:gdLst>
                <a:gd name="connsiteX0" fmla="*/ 0 w 2321718"/>
                <a:gd name="connsiteY0" fmla="*/ 116086 h 1160859"/>
                <a:gd name="connsiteX1" fmla="*/ 116086 w 2321718"/>
                <a:gd name="connsiteY1" fmla="*/ 0 h 1160859"/>
                <a:gd name="connsiteX2" fmla="*/ 2205632 w 2321718"/>
                <a:gd name="connsiteY2" fmla="*/ 0 h 1160859"/>
                <a:gd name="connsiteX3" fmla="*/ 2321718 w 2321718"/>
                <a:gd name="connsiteY3" fmla="*/ 116086 h 1160859"/>
                <a:gd name="connsiteX4" fmla="*/ 2321718 w 2321718"/>
                <a:gd name="connsiteY4" fmla="*/ 1044773 h 1160859"/>
                <a:gd name="connsiteX5" fmla="*/ 2205632 w 2321718"/>
                <a:gd name="connsiteY5" fmla="*/ 1160859 h 1160859"/>
                <a:gd name="connsiteX6" fmla="*/ 116086 w 2321718"/>
                <a:gd name="connsiteY6" fmla="*/ 1160859 h 1160859"/>
                <a:gd name="connsiteX7" fmla="*/ 0 w 2321718"/>
                <a:gd name="connsiteY7" fmla="*/ 1044773 h 1160859"/>
                <a:gd name="connsiteX8" fmla="*/ 0 w 2321718"/>
                <a:gd name="connsiteY8" fmla="*/ 116086 h 116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21718" h="1160859">
                  <a:moveTo>
                    <a:pt x="0" y="116086"/>
                  </a:moveTo>
                  <a:cubicBezTo>
                    <a:pt x="0" y="51973"/>
                    <a:pt x="51973" y="0"/>
                    <a:pt x="116086" y="0"/>
                  </a:cubicBezTo>
                  <a:lnTo>
                    <a:pt x="2205632" y="0"/>
                  </a:lnTo>
                  <a:cubicBezTo>
                    <a:pt x="2269745" y="0"/>
                    <a:pt x="2321718" y="51973"/>
                    <a:pt x="2321718" y="116086"/>
                  </a:cubicBezTo>
                  <a:lnTo>
                    <a:pt x="2321718" y="1044773"/>
                  </a:lnTo>
                  <a:cubicBezTo>
                    <a:pt x="2321718" y="1108886"/>
                    <a:pt x="2269745" y="1160859"/>
                    <a:pt x="2205632" y="1160859"/>
                  </a:cubicBezTo>
                  <a:lnTo>
                    <a:pt x="116086" y="1160859"/>
                  </a:lnTo>
                  <a:cubicBezTo>
                    <a:pt x="51973" y="1160859"/>
                    <a:pt x="0" y="1108886"/>
                    <a:pt x="0" y="1044773"/>
                  </a:cubicBezTo>
                  <a:lnTo>
                    <a:pt x="0" y="11608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94960" tIns="74640" rIns="94960" bIns="74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/>
                <a:t>Управление информацией</a:t>
              </a:r>
              <a:endParaRPr lang="ru-RU" sz="1600" kern="1200" dirty="0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6269678" y="3479642"/>
              <a:ext cx="1897488" cy="400203"/>
            </a:xfrm>
            <a:custGeom>
              <a:avLst/>
              <a:gdLst>
                <a:gd name="connsiteX0" fmla="*/ 0 w 1857374"/>
                <a:gd name="connsiteY0" fmla="*/ 116086 h 1160859"/>
                <a:gd name="connsiteX1" fmla="*/ 116086 w 1857374"/>
                <a:gd name="connsiteY1" fmla="*/ 0 h 1160859"/>
                <a:gd name="connsiteX2" fmla="*/ 1741288 w 1857374"/>
                <a:gd name="connsiteY2" fmla="*/ 0 h 1160859"/>
                <a:gd name="connsiteX3" fmla="*/ 1857374 w 1857374"/>
                <a:gd name="connsiteY3" fmla="*/ 116086 h 1160859"/>
                <a:gd name="connsiteX4" fmla="*/ 1857374 w 1857374"/>
                <a:gd name="connsiteY4" fmla="*/ 1044773 h 1160859"/>
                <a:gd name="connsiteX5" fmla="*/ 1741288 w 1857374"/>
                <a:gd name="connsiteY5" fmla="*/ 1160859 h 1160859"/>
                <a:gd name="connsiteX6" fmla="*/ 116086 w 1857374"/>
                <a:gd name="connsiteY6" fmla="*/ 1160859 h 1160859"/>
                <a:gd name="connsiteX7" fmla="*/ 0 w 1857374"/>
                <a:gd name="connsiteY7" fmla="*/ 1044773 h 1160859"/>
                <a:gd name="connsiteX8" fmla="*/ 0 w 1857374"/>
                <a:gd name="connsiteY8" fmla="*/ 116086 h 116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7374" h="1160859">
                  <a:moveTo>
                    <a:pt x="0" y="116086"/>
                  </a:moveTo>
                  <a:cubicBezTo>
                    <a:pt x="0" y="51973"/>
                    <a:pt x="51973" y="0"/>
                    <a:pt x="116086" y="0"/>
                  </a:cubicBezTo>
                  <a:lnTo>
                    <a:pt x="1741288" y="0"/>
                  </a:lnTo>
                  <a:cubicBezTo>
                    <a:pt x="1805401" y="0"/>
                    <a:pt x="1857374" y="51973"/>
                    <a:pt x="1857374" y="116086"/>
                  </a:cubicBezTo>
                  <a:lnTo>
                    <a:pt x="1857374" y="1044773"/>
                  </a:lnTo>
                  <a:cubicBezTo>
                    <a:pt x="1857374" y="1108886"/>
                    <a:pt x="1805401" y="1160859"/>
                    <a:pt x="1741288" y="1160859"/>
                  </a:cubicBezTo>
                  <a:lnTo>
                    <a:pt x="116086" y="1160859"/>
                  </a:lnTo>
                  <a:cubicBezTo>
                    <a:pt x="51973" y="1160859"/>
                    <a:pt x="0" y="1108886"/>
                    <a:pt x="0" y="1044773"/>
                  </a:cubicBezTo>
                  <a:lnTo>
                    <a:pt x="0" y="116086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200" tIns="84800" rIns="110200" bIns="84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 smtClean="0"/>
                <a:t>Обработка и анализ данных</a:t>
              </a:r>
              <a:endParaRPr lang="ru-RU" sz="1200" kern="1200" dirty="0"/>
            </a:p>
          </p:txBody>
        </p:sp>
        <p:sp>
          <p:nvSpPr>
            <p:cNvPr id="19" name="Полилиния 18"/>
            <p:cNvSpPr/>
            <p:nvPr/>
          </p:nvSpPr>
          <p:spPr>
            <a:xfrm>
              <a:off x="3310088" y="4547810"/>
              <a:ext cx="1897488" cy="400203"/>
            </a:xfrm>
            <a:custGeom>
              <a:avLst/>
              <a:gdLst>
                <a:gd name="connsiteX0" fmla="*/ 0 w 1857374"/>
                <a:gd name="connsiteY0" fmla="*/ 116086 h 1160859"/>
                <a:gd name="connsiteX1" fmla="*/ 116086 w 1857374"/>
                <a:gd name="connsiteY1" fmla="*/ 0 h 1160859"/>
                <a:gd name="connsiteX2" fmla="*/ 1741288 w 1857374"/>
                <a:gd name="connsiteY2" fmla="*/ 0 h 1160859"/>
                <a:gd name="connsiteX3" fmla="*/ 1857374 w 1857374"/>
                <a:gd name="connsiteY3" fmla="*/ 116086 h 1160859"/>
                <a:gd name="connsiteX4" fmla="*/ 1857374 w 1857374"/>
                <a:gd name="connsiteY4" fmla="*/ 1044773 h 1160859"/>
                <a:gd name="connsiteX5" fmla="*/ 1741288 w 1857374"/>
                <a:gd name="connsiteY5" fmla="*/ 1160859 h 1160859"/>
                <a:gd name="connsiteX6" fmla="*/ 116086 w 1857374"/>
                <a:gd name="connsiteY6" fmla="*/ 1160859 h 1160859"/>
                <a:gd name="connsiteX7" fmla="*/ 0 w 1857374"/>
                <a:gd name="connsiteY7" fmla="*/ 1044773 h 1160859"/>
                <a:gd name="connsiteX8" fmla="*/ 0 w 1857374"/>
                <a:gd name="connsiteY8" fmla="*/ 116086 h 1160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57374" h="1160859">
                  <a:moveTo>
                    <a:pt x="0" y="116086"/>
                  </a:moveTo>
                  <a:cubicBezTo>
                    <a:pt x="0" y="51973"/>
                    <a:pt x="51973" y="0"/>
                    <a:pt x="116086" y="0"/>
                  </a:cubicBezTo>
                  <a:lnTo>
                    <a:pt x="1741288" y="0"/>
                  </a:lnTo>
                  <a:cubicBezTo>
                    <a:pt x="1805401" y="0"/>
                    <a:pt x="1857374" y="51973"/>
                    <a:pt x="1857374" y="116086"/>
                  </a:cubicBezTo>
                  <a:lnTo>
                    <a:pt x="1857374" y="1044773"/>
                  </a:lnTo>
                  <a:cubicBezTo>
                    <a:pt x="1857374" y="1108886"/>
                    <a:pt x="1805401" y="1160859"/>
                    <a:pt x="1741288" y="1160859"/>
                  </a:cubicBezTo>
                  <a:lnTo>
                    <a:pt x="116086" y="1160859"/>
                  </a:lnTo>
                  <a:cubicBezTo>
                    <a:pt x="51973" y="1160859"/>
                    <a:pt x="0" y="1108886"/>
                    <a:pt x="0" y="1044773"/>
                  </a:cubicBezTo>
                  <a:lnTo>
                    <a:pt x="0" y="116086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0200" tIns="84800" rIns="110200" bIns="84800" numCol="1" spcCol="1270" anchor="ctr" anchorCtr="0">
              <a:noAutofit/>
            </a:bodyPr>
            <a:lstStyle/>
            <a:p>
              <a:pPr lvl="0" algn="ctr" defTabSz="1778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200" kern="1200" dirty="0" smtClean="0"/>
                <a:t>Проектирование производственных систем</a:t>
              </a:r>
              <a:endParaRPr lang="ru-RU" sz="12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5794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371</TotalTime>
  <Words>1465</Words>
  <Application>Microsoft Office PowerPoint</Application>
  <PresentationFormat>Экран (16:9)</PresentationFormat>
  <Paragraphs>148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Базовая</vt:lpstr>
      <vt:lpstr>Презентация PowerPoint</vt:lpstr>
      <vt:lpstr> Skills (в переводе с английского — «навыки») — обозначает набор умений, компетенций или способностей человека, развитых для решения конкретных задач, достижения целей или повышения эффективности.  Skills — это ваш профессиональный и личностный «багаж», который делает вас эффективным специалистом и ценным членом профессионального сообщества.</vt:lpstr>
      <vt:lpstr>Иногда выделяют и другие категории, например: Self skills — навыки самоорганизации и управления собой (тайм-менеджмент, самомотивация). Meta skills — универсальные навыки, которые помогают учиться новому и быстро адаптироваться к изменениям.</vt:lpstr>
      <vt:lpstr>Модель непрерывного образования педагогических работников в области цифровизации образования</vt:lpstr>
      <vt:lpstr>Цель модели непрерывного образования педагогических работников – повышение профессионального уровня педагогов в области работы с цифровыми устройствами, владения педагогическими технологиями и методами использования информационных образовательных ресурсов путем проведения комплекса мероприятий в этом направлении. </vt:lpstr>
      <vt:lpstr>Основные документы, которые регулируют использование ИКТ  в дополнительном образовании</vt:lpstr>
      <vt:lpstr>Цифровая грамотность</vt:lpstr>
      <vt:lpstr>Презентация PowerPoint</vt:lpstr>
      <vt:lpstr>«Целевая модель компетенций 2025»</vt:lpstr>
      <vt:lpstr>Ключевые компоненты цифровой грамотности</vt:lpstr>
      <vt:lpstr>Презентация PowerPoint</vt:lpstr>
      <vt:lpstr>Виды цифровой компетентности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ИКТ-компетентность педагога</vt:lpstr>
      <vt:lpstr>Презентация PowerPoint</vt:lpstr>
      <vt:lpstr>Презентация PowerPoint</vt:lpstr>
      <vt:lpstr>Презентация PowerPoint</vt:lpstr>
      <vt:lpstr>Правила безопасности для обучающихся </vt:lpstr>
      <vt:lpstr>Правила безопасности для педагога </vt:lpstr>
      <vt:lpstr>Цифровая грамотность/ИКТ-компетентность</vt:lpstr>
      <vt:lpstr>Цифровая грамотность — это фундамент, набор базовых навыков для жизни в цифровом мире. ИКТ-компетентность строится на этом фундаменте и добавляет к нему умение эффективно применять технологии в конкретных, часто профессиональных задачах. То есть цифровая грамотность — это «как», а ИКТ-компетентность — «зачем» и «для чего».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ИКТ-технологии в профессиональной деятельности и цифровая грамотность педагога дополнительного образования</dc:title>
  <dc:creator>RMC2</dc:creator>
  <cp:lastModifiedBy>RMC2</cp:lastModifiedBy>
  <cp:revision>27</cp:revision>
  <dcterms:created xsi:type="dcterms:W3CDTF">2026-08-05T11:10:00Z</dcterms:created>
  <dcterms:modified xsi:type="dcterms:W3CDTF">2026-08-07T08:11:40Z</dcterms:modified>
</cp:coreProperties>
</file>