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2.8.</a:t>
            </a:r>
            <a:br>
              <a:rPr lang="ru-RU" dirty="0"/>
            </a:br>
            <a:r>
              <a:rPr lang="ru-RU" dirty="0"/>
              <a:t>Подготовка обучающихся к участию в творческих литературных конкурсах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63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935038"/>
            <a:ext cx="5949950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95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77788"/>
            <a:ext cx="5949950" cy="670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7621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0188"/>
            <a:ext cx="5949950" cy="639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938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84175"/>
            <a:ext cx="5949950" cy="60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89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-49213"/>
            <a:ext cx="5949950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915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79663"/>
            <a:ext cx="5949950" cy="209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28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241425"/>
            <a:ext cx="594995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4779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268413"/>
            <a:ext cx="59499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4435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2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2.8. Подготовка обучающихся к участию в творческих литературных конкурсах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2.8. Подготовка обучающихся к участию в творческих литературных конкурсах </dc:title>
  <dc:creator>302</dc:creator>
  <cp:lastModifiedBy>302</cp:lastModifiedBy>
  <cp:revision>1</cp:revision>
  <dcterms:created xsi:type="dcterms:W3CDTF">2024-01-24T13:53:41Z</dcterms:created>
  <dcterms:modified xsi:type="dcterms:W3CDTF">2024-01-24T13:56:12Z</dcterms:modified>
</cp:coreProperties>
</file>